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6"/>
  </p:notesMasterIdLst>
  <p:sldIdLst>
    <p:sldId id="256" r:id="rId5"/>
    <p:sldId id="291" r:id="rId6"/>
    <p:sldId id="293" r:id="rId7"/>
    <p:sldId id="314" r:id="rId8"/>
    <p:sldId id="315" r:id="rId9"/>
    <p:sldId id="318" r:id="rId10"/>
    <p:sldId id="319" r:id="rId11"/>
    <p:sldId id="309" r:id="rId12"/>
    <p:sldId id="306" r:id="rId13"/>
    <p:sldId id="310" r:id="rId14"/>
    <p:sldId id="311" r:id="rId15"/>
    <p:sldId id="307" r:id="rId16"/>
    <p:sldId id="308" r:id="rId17"/>
    <p:sldId id="313" r:id="rId18"/>
    <p:sldId id="312" r:id="rId19"/>
    <p:sldId id="316" r:id="rId20"/>
    <p:sldId id="304" r:id="rId21"/>
    <p:sldId id="317" r:id="rId22"/>
    <p:sldId id="296" r:id="rId23"/>
    <p:sldId id="298"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3C7CD-0B91-436B-86EA-8DAF9DD320C1}" v="229" dt="2023-03-23T11:28:12.098"/>
    <p1510:client id="{052F2929-C9B9-4FA8-9902-DC8AC09567B4}" v="264" dt="2023-03-23T13:44:20.784"/>
    <p1510:client id="{0C6A9DBB-655C-43D0-BC48-BD04DED7C5DD}" v="22" dt="2023-03-23T11:19:17.561"/>
    <p1510:client id="{1ECF3E54-04F9-4699-8BC5-CDB5395F1DE5}" v="164" dt="2023-03-24T06:31:15.839"/>
    <p1510:client id="{294CEF72-36A7-421E-858A-8C1AF8BC5FE8}" v="34" dt="2023-03-23T18:58:55.795"/>
    <p1510:client id="{3F4DD56F-955E-4FC8-8CFD-E3ECBC84EDAE}" v="217" dt="2023-03-23T18:49:49.026"/>
    <p1510:client id="{5347CA24-3C35-41E5-80D9-3608E123518F}" v="47" dt="2023-03-23T13:41:42.553"/>
    <p1510:client id="{68A8FDA0-0EFF-4EBD-8B09-F740681C929F}" v="4" dt="2023-03-23T13:43:41.132"/>
    <p1510:client id="{6AAE4D51-5F35-4B60-8859-B821BA8EE892}" v="11" dt="2023-03-23T13:09:26.902"/>
    <p1510:client id="{733830E8-D341-4C1E-9352-D8534EA83720}" v="8" dt="2023-03-23T22:12:04.183"/>
    <p1510:client id="{75465977-BCC9-4274-A655-B840361B4231}" v="12" dt="2023-03-24T03:32:28.897"/>
    <p1510:client id="{840D682D-048D-483B-8396-FDC77D5266E8}" v="10" dt="2023-03-23T12:53:57.698"/>
    <p1510:client id="{8A6399B9-CBF6-4526-97B4-01167C0A42A4}" v="48" dt="2023-03-23T20:50:07.255"/>
    <p1510:client id="{B702F94C-D80C-1E69-663A-80528642E5E4}" v="383" dt="2023-03-23T21:58:48.788"/>
    <p1510:client id="{BF1D6738-1466-42F3-9B68-D48E662B8476}" v="48" dt="2023-03-23T10:18:36.308"/>
    <p1510:client id="{D928DFE9-415A-4AFE-A7F6-9A681D6D8C97}" v="859" vWet="861" dt="2023-03-23T22:11:56.182"/>
    <p1510:client id="{DD3499F6-B581-484C-AECA-18C849B6A013}" v="49" dt="2023-03-23T13:16:26.875"/>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notesMaster" Target="notesMasters/notesMaster1.xml" /><Relationship Id="rId3" Type="http://schemas.openxmlformats.org/officeDocument/2006/relationships/customXml" Target="../customXml/item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theme" Target="theme/theme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microsoft.com/office/2015/10/relationships/revisionInfo" Target="revisionInfo.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31" Type="http://schemas.microsoft.com/office/2016/11/relationships/changesInfo" Target="changesInfos/changesInfo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presProps" Target="presProps.xml" /><Relationship Id="rId30" Type="http://schemas.openxmlformats.org/officeDocument/2006/relationships/tableStyles" Target="tableStyle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Børte Liestøl" userId="S::237103@usn.no::e7e7e6d4-0fb5-47b3-bb85-6ba362c425d3" providerId="AD" clId="Web-{840D682D-048D-483B-8396-FDC77D5266E8}"/>
    <pc:docChg chg="addSld modSld">
      <pc:chgData name="Martin Børte Liestøl" userId="S::237103@usn.no::e7e7e6d4-0fb5-47b3-bb85-6ba362c425d3" providerId="AD" clId="Web-{840D682D-048D-483B-8396-FDC77D5266E8}" dt="2023-03-23T12:53:57.698" v="7" actId="1076"/>
      <pc:docMkLst>
        <pc:docMk/>
      </pc:docMkLst>
      <pc:sldChg chg="addSp delSp modSp new">
        <pc:chgData name="Martin Børte Liestøl" userId="S::237103@usn.no::e7e7e6d4-0fb5-47b3-bb85-6ba362c425d3" providerId="AD" clId="Web-{840D682D-048D-483B-8396-FDC77D5266E8}" dt="2023-03-23T12:53:20.416" v="3" actId="1076"/>
        <pc:sldMkLst>
          <pc:docMk/>
          <pc:sldMk cId="3642419536" sldId="314"/>
        </pc:sldMkLst>
        <pc:spChg chg="del">
          <ac:chgData name="Martin Børte Liestøl" userId="S::237103@usn.no::e7e7e6d4-0fb5-47b3-bb85-6ba362c425d3" providerId="AD" clId="Web-{840D682D-048D-483B-8396-FDC77D5266E8}" dt="2023-03-23T12:52:47.885" v="1"/>
          <ac:spMkLst>
            <pc:docMk/>
            <pc:sldMk cId="3642419536" sldId="314"/>
            <ac:spMk id="3" creationId="{7B3666B7-F718-65D3-25E5-5399CEA24A8C}"/>
          </ac:spMkLst>
        </pc:spChg>
        <pc:picChg chg="add mod ord">
          <ac:chgData name="Martin Børte Liestøl" userId="S::237103@usn.no::e7e7e6d4-0fb5-47b3-bb85-6ba362c425d3" providerId="AD" clId="Web-{840D682D-048D-483B-8396-FDC77D5266E8}" dt="2023-03-23T12:53:20.416" v="3" actId="1076"/>
          <ac:picMkLst>
            <pc:docMk/>
            <pc:sldMk cId="3642419536" sldId="314"/>
            <ac:picMk id="4" creationId="{BC6ECFF8-7E2C-1C9B-580B-C424405B3BD5}"/>
          </ac:picMkLst>
        </pc:picChg>
      </pc:sldChg>
      <pc:sldChg chg="addSp delSp modSp new">
        <pc:chgData name="Martin Børte Liestøl" userId="S::237103@usn.no::e7e7e6d4-0fb5-47b3-bb85-6ba362c425d3" providerId="AD" clId="Web-{840D682D-048D-483B-8396-FDC77D5266E8}" dt="2023-03-23T12:53:57.698" v="7" actId="1076"/>
        <pc:sldMkLst>
          <pc:docMk/>
          <pc:sldMk cId="2305622055" sldId="315"/>
        </pc:sldMkLst>
        <pc:spChg chg="del">
          <ac:chgData name="Martin Børte Liestøl" userId="S::237103@usn.no::e7e7e6d4-0fb5-47b3-bb85-6ba362c425d3" providerId="AD" clId="Web-{840D682D-048D-483B-8396-FDC77D5266E8}" dt="2023-03-23T12:53:43.323" v="5"/>
          <ac:spMkLst>
            <pc:docMk/>
            <pc:sldMk cId="2305622055" sldId="315"/>
            <ac:spMk id="3" creationId="{85574035-21F6-492F-5196-F3A4D65E3F5E}"/>
          </ac:spMkLst>
        </pc:spChg>
        <pc:picChg chg="add mod ord">
          <ac:chgData name="Martin Børte Liestøl" userId="S::237103@usn.no::e7e7e6d4-0fb5-47b3-bb85-6ba362c425d3" providerId="AD" clId="Web-{840D682D-048D-483B-8396-FDC77D5266E8}" dt="2023-03-23T12:53:57.698" v="7" actId="1076"/>
          <ac:picMkLst>
            <pc:docMk/>
            <pc:sldMk cId="2305622055" sldId="315"/>
            <ac:picMk id="4" creationId="{A3894225-93CC-A5B5-5984-BBF6D6B01E5C}"/>
          </ac:picMkLst>
        </pc:picChg>
      </pc:sldChg>
    </pc:docChg>
  </pc:docChgLst>
  <pc:docChgLst>
    <pc:chgData name="Abdul Majeed Alizai" userId="S::140444@usn.no::c5980d96-b044-4861-9f15-0f9a68228743" providerId="AD" clId="Web-{879A17D5-6E0F-40AE-8952-BACA420EC100}"/>
    <pc:docChg chg="modSld">
      <pc:chgData name="Abdul Majeed Alizai" userId="S::140444@usn.no::c5980d96-b044-4861-9f15-0f9a68228743" providerId="AD" clId="Web-{879A17D5-6E0F-40AE-8952-BACA420EC100}" dt="2023-03-21T10:04:03.175" v="3" actId="1076"/>
      <pc:docMkLst>
        <pc:docMk/>
      </pc:docMkLst>
      <pc:sldChg chg="delSp modSp">
        <pc:chgData name="Abdul Majeed Alizai" userId="S::140444@usn.no::c5980d96-b044-4861-9f15-0f9a68228743" providerId="AD" clId="Web-{879A17D5-6E0F-40AE-8952-BACA420EC100}" dt="2023-03-21T10:04:03.175" v="3" actId="1076"/>
        <pc:sldMkLst>
          <pc:docMk/>
          <pc:sldMk cId="728083914" sldId="304"/>
        </pc:sldMkLst>
        <pc:spChg chg="mod">
          <ac:chgData name="Abdul Majeed Alizai" userId="S::140444@usn.no::c5980d96-b044-4861-9f15-0f9a68228743" providerId="AD" clId="Web-{879A17D5-6E0F-40AE-8952-BACA420EC100}" dt="2023-03-21T10:03:57.128" v="1" actId="20577"/>
          <ac:spMkLst>
            <pc:docMk/>
            <pc:sldMk cId="728083914" sldId="304"/>
            <ac:spMk id="11" creationId="{AF1A0225-FFEA-2E93-E771-74779102FA7D}"/>
          </ac:spMkLst>
        </pc:spChg>
        <pc:picChg chg="mod">
          <ac:chgData name="Abdul Majeed Alizai" userId="S::140444@usn.no::c5980d96-b044-4861-9f15-0f9a68228743" providerId="AD" clId="Web-{879A17D5-6E0F-40AE-8952-BACA420EC100}" dt="2023-03-21T10:04:03.175" v="3" actId="1076"/>
          <ac:picMkLst>
            <pc:docMk/>
            <pc:sldMk cId="728083914" sldId="304"/>
            <ac:picMk id="6" creationId="{CA3461F2-CD31-186C-027F-8C0DCEA35C67}"/>
          </ac:picMkLst>
        </pc:picChg>
        <pc:picChg chg="del">
          <ac:chgData name="Abdul Majeed Alizai" userId="S::140444@usn.no::c5980d96-b044-4861-9f15-0f9a68228743" providerId="AD" clId="Web-{879A17D5-6E0F-40AE-8952-BACA420EC100}" dt="2023-03-21T10:03:58.800" v="2"/>
          <ac:picMkLst>
            <pc:docMk/>
            <pc:sldMk cId="728083914" sldId="304"/>
            <ac:picMk id="10" creationId="{45F9CEBA-E303-2BD7-B718-87AD615A16AC}"/>
          </ac:picMkLst>
        </pc:picChg>
      </pc:sldChg>
    </pc:docChg>
  </pc:docChgLst>
  <pc:docChgLst>
    <pc:chgData name="Abdul Majeed Alizai" userId="S::140444@usn.no::c5980d96-b044-4861-9f15-0f9a68228743" providerId="AD" clId="Web-{5D861ED3-20B8-4560-BFAF-A97383E8021F}"/>
    <pc:docChg chg="modSld">
      <pc:chgData name="Abdul Majeed Alizai" userId="S::140444@usn.no::c5980d96-b044-4861-9f15-0f9a68228743" providerId="AD" clId="Web-{5D861ED3-20B8-4560-BFAF-A97383E8021F}" dt="2023-03-20T12:54:21.482" v="197" actId="20577"/>
      <pc:docMkLst>
        <pc:docMk/>
      </pc:docMkLst>
      <pc:sldChg chg="modSp modNotes">
        <pc:chgData name="Abdul Majeed Alizai" userId="S::140444@usn.no::c5980d96-b044-4861-9f15-0f9a68228743" providerId="AD" clId="Web-{5D861ED3-20B8-4560-BFAF-A97383E8021F}" dt="2023-03-20T12:54:21.482" v="197" actId="20577"/>
        <pc:sldMkLst>
          <pc:docMk/>
          <pc:sldMk cId="728083914" sldId="304"/>
        </pc:sldMkLst>
        <pc:spChg chg="mod">
          <ac:chgData name="Abdul Majeed Alizai" userId="S::140444@usn.no::c5980d96-b044-4861-9f15-0f9a68228743" providerId="AD" clId="Web-{5D861ED3-20B8-4560-BFAF-A97383E8021F}" dt="2023-03-20T12:54:21.482" v="197" actId="20577"/>
          <ac:spMkLst>
            <pc:docMk/>
            <pc:sldMk cId="728083914" sldId="304"/>
            <ac:spMk id="11" creationId="{AF1A0225-FFEA-2E93-E771-74779102FA7D}"/>
          </ac:spMkLst>
        </pc:spChg>
      </pc:sldChg>
    </pc:docChg>
  </pc:docChgLst>
  <pc:docChgLst>
    <pc:chgData name="Abdul Majeed Alizai" userId="S::140444@usn.no::c5980d96-b044-4861-9f15-0f9a68228743" providerId="AD" clId="Web-{1ECF3E54-04F9-4699-8BC5-CDB5395F1DE5}"/>
    <pc:docChg chg="modSld">
      <pc:chgData name="Abdul Majeed Alizai" userId="S::140444@usn.no::c5980d96-b044-4861-9f15-0f9a68228743" providerId="AD" clId="Web-{1ECF3E54-04F9-4699-8BC5-CDB5395F1DE5}" dt="2023-03-24T06:31:15.839" v="168" actId="20577"/>
      <pc:docMkLst>
        <pc:docMk/>
      </pc:docMkLst>
      <pc:sldChg chg="modSp">
        <pc:chgData name="Abdul Majeed Alizai" userId="S::140444@usn.no::c5980d96-b044-4861-9f15-0f9a68228743" providerId="AD" clId="Web-{1ECF3E54-04F9-4699-8BC5-CDB5395F1DE5}" dt="2023-03-24T06:31:15.839" v="168" actId="20577"/>
        <pc:sldMkLst>
          <pc:docMk/>
          <pc:sldMk cId="728083914" sldId="304"/>
        </pc:sldMkLst>
        <pc:spChg chg="mod">
          <ac:chgData name="Abdul Majeed Alizai" userId="S::140444@usn.no::c5980d96-b044-4861-9f15-0f9a68228743" providerId="AD" clId="Web-{1ECF3E54-04F9-4699-8BC5-CDB5395F1DE5}" dt="2023-03-24T06:31:15.839" v="168" actId="20577"/>
          <ac:spMkLst>
            <pc:docMk/>
            <pc:sldMk cId="728083914" sldId="304"/>
            <ac:spMk id="11" creationId="{AF1A0225-FFEA-2E93-E771-74779102FA7D}"/>
          </ac:spMkLst>
        </pc:spChg>
      </pc:sldChg>
      <pc:sldChg chg="modSp">
        <pc:chgData name="Abdul Majeed Alizai" userId="S::140444@usn.no::c5980d96-b044-4861-9f15-0f9a68228743" providerId="AD" clId="Web-{1ECF3E54-04F9-4699-8BC5-CDB5395F1DE5}" dt="2023-03-24T04:50:37.449" v="1" actId="1076"/>
        <pc:sldMkLst>
          <pc:docMk/>
          <pc:sldMk cId="2439462726" sldId="316"/>
        </pc:sldMkLst>
        <pc:picChg chg="mod">
          <ac:chgData name="Abdul Majeed Alizai" userId="S::140444@usn.no::c5980d96-b044-4861-9f15-0f9a68228743" providerId="AD" clId="Web-{1ECF3E54-04F9-4699-8BC5-CDB5395F1DE5}" dt="2023-03-24T04:50:37.449" v="1" actId="1076"/>
          <ac:picMkLst>
            <pc:docMk/>
            <pc:sldMk cId="2439462726" sldId="316"/>
            <ac:picMk id="6" creationId="{3AA9391D-785E-8A0F-CF18-7EE11D18CCC6}"/>
          </ac:picMkLst>
        </pc:picChg>
      </pc:sldChg>
      <pc:sldChg chg="modSp">
        <pc:chgData name="Abdul Majeed Alizai" userId="S::140444@usn.no::c5980d96-b044-4861-9f15-0f9a68228743" providerId="AD" clId="Web-{1ECF3E54-04F9-4699-8BC5-CDB5395F1DE5}" dt="2023-03-24T06:23:17.314" v="104" actId="20577"/>
        <pc:sldMkLst>
          <pc:docMk/>
          <pc:sldMk cId="3004969447" sldId="317"/>
        </pc:sldMkLst>
        <pc:spChg chg="mod">
          <ac:chgData name="Abdul Majeed Alizai" userId="S::140444@usn.no::c5980d96-b044-4861-9f15-0f9a68228743" providerId="AD" clId="Web-{1ECF3E54-04F9-4699-8BC5-CDB5395F1DE5}" dt="2023-03-24T06:23:17.314" v="104" actId="20577"/>
          <ac:spMkLst>
            <pc:docMk/>
            <pc:sldMk cId="3004969447" sldId="317"/>
            <ac:spMk id="11" creationId="{AF1A0225-FFEA-2E93-E771-74779102FA7D}"/>
          </ac:spMkLst>
        </pc:spChg>
      </pc:sldChg>
    </pc:docChg>
  </pc:docChgLst>
  <pc:docChgLst>
    <pc:chgData name="Jon Jahren" userId="S::232009@usn.no::06cb33aa-5769-49f3-8b2a-40e96a044175" providerId="AD" clId="Web-{0C6A9DBB-655C-43D0-BC48-BD04DED7C5DD}"/>
    <pc:docChg chg="modSld">
      <pc:chgData name="Jon Jahren" userId="S::232009@usn.no::06cb33aa-5769-49f3-8b2a-40e96a044175" providerId="AD" clId="Web-{0C6A9DBB-655C-43D0-BC48-BD04DED7C5DD}" dt="2023-03-23T11:19:17.561" v="17"/>
      <pc:docMkLst>
        <pc:docMk/>
      </pc:docMkLst>
      <pc:sldChg chg="addSp delSp modSp">
        <pc:chgData name="Jon Jahren" userId="S::232009@usn.no::06cb33aa-5769-49f3-8b2a-40e96a044175" providerId="AD" clId="Web-{0C6A9DBB-655C-43D0-BC48-BD04DED7C5DD}" dt="2023-03-23T11:18:48.482" v="14" actId="1076"/>
        <pc:sldMkLst>
          <pc:docMk/>
          <pc:sldMk cId="998611053" sldId="306"/>
        </pc:sldMkLst>
        <pc:picChg chg="add del mod">
          <ac:chgData name="Jon Jahren" userId="S::232009@usn.no::06cb33aa-5769-49f3-8b2a-40e96a044175" providerId="AD" clId="Web-{0C6A9DBB-655C-43D0-BC48-BD04DED7C5DD}" dt="2023-03-23T11:17:24.216" v="7"/>
          <ac:picMkLst>
            <pc:docMk/>
            <pc:sldMk cId="998611053" sldId="306"/>
            <ac:picMk id="5" creationId="{82690899-21CA-BFCA-1800-7BE86FBD62D0}"/>
          </ac:picMkLst>
        </pc:picChg>
        <pc:picChg chg="add del mod">
          <ac:chgData name="Jon Jahren" userId="S::232009@usn.no::06cb33aa-5769-49f3-8b2a-40e96a044175" providerId="AD" clId="Web-{0C6A9DBB-655C-43D0-BC48-BD04DED7C5DD}" dt="2023-03-23T11:17:13.247" v="4"/>
          <ac:picMkLst>
            <pc:docMk/>
            <pc:sldMk cId="998611053" sldId="306"/>
            <ac:picMk id="6" creationId="{C476D629-E903-BEF1-D7A5-15A2EA854802}"/>
          </ac:picMkLst>
        </pc:picChg>
        <pc:picChg chg="add mod">
          <ac:chgData name="Jon Jahren" userId="S::232009@usn.no::06cb33aa-5769-49f3-8b2a-40e96a044175" providerId="AD" clId="Web-{0C6A9DBB-655C-43D0-BC48-BD04DED7C5DD}" dt="2023-03-23T11:18:48.482" v="14" actId="1076"/>
          <ac:picMkLst>
            <pc:docMk/>
            <pc:sldMk cId="998611053" sldId="306"/>
            <ac:picMk id="7" creationId="{1A14E8F7-AEE1-DAA9-7E50-C504254A10E3}"/>
          </ac:picMkLst>
        </pc:picChg>
      </pc:sldChg>
      <pc:sldChg chg="addSp delSp modSp addAnim delAnim modAnim">
        <pc:chgData name="Jon Jahren" userId="S::232009@usn.no::06cb33aa-5769-49f3-8b2a-40e96a044175" providerId="AD" clId="Web-{0C6A9DBB-655C-43D0-BC48-BD04DED7C5DD}" dt="2023-03-23T11:19:17.561" v="17"/>
        <pc:sldMkLst>
          <pc:docMk/>
          <pc:sldMk cId="540822082" sldId="310"/>
        </pc:sldMkLst>
        <pc:spChg chg="del">
          <ac:chgData name="Jon Jahren" userId="S::232009@usn.no::06cb33aa-5769-49f3-8b2a-40e96a044175" providerId="AD" clId="Web-{0C6A9DBB-655C-43D0-BC48-BD04DED7C5DD}" dt="2023-03-23T11:17:18.262" v="5"/>
          <ac:spMkLst>
            <pc:docMk/>
            <pc:sldMk cId="540822082" sldId="310"/>
            <ac:spMk id="3" creationId="{7CE61B07-60F9-3AA1-B10D-7500C43E72C8}"/>
          </ac:spMkLst>
        </pc:spChg>
        <pc:picChg chg="add mod ord">
          <ac:chgData name="Jon Jahren" userId="S::232009@usn.no::06cb33aa-5769-49f3-8b2a-40e96a044175" providerId="AD" clId="Web-{0C6A9DBB-655C-43D0-BC48-BD04DED7C5DD}" dt="2023-03-23T11:17:38.450" v="10" actId="1076"/>
          <ac:picMkLst>
            <pc:docMk/>
            <pc:sldMk cId="540822082" sldId="310"/>
            <ac:picMk id="4" creationId="{194B25C2-935E-7C5E-C532-3D36AB0BF376}"/>
          </ac:picMkLst>
        </pc:picChg>
      </pc:sldChg>
      <pc:sldChg chg="addSp delSp modSp">
        <pc:chgData name="Jon Jahren" userId="S::232009@usn.no::06cb33aa-5769-49f3-8b2a-40e96a044175" providerId="AD" clId="Web-{0C6A9DBB-655C-43D0-BC48-BD04DED7C5DD}" dt="2023-03-23T11:17:34.763" v="9" actId="1076"/>
        <pc:sldMkLst>
          <pc:docMk/>
          <pc:sldMk cId="107522211" sldId="311"/>
        </pc:sldMkLst>
        <pc:spChg chg="del">
          <ac:chgData name="Jon Jahren" userId="S::232009@usn.no::06cb33aa-5769-49f3-8b2a-40e96a044175" providerId="AD" clId="Web-{0C6A9DBB-655C-43D0-BC48-BD04DED7C5DD}" dt="2023-03-23T11:17:27.450" v="8"/>
          <ac:spMkLst>
            <pc:docMk/>
            <pc:sldMk cId="107522211" sldId="311"/>
            <ac:spMk id="3" creationId="{95075FD1-9001-E5F1-E66D-17F0A3AA4FCB}"/>
          </ac:spMkLst>
        </pc:spChg>
        <pc:picChg chg="add mod ord">
          <ac:chgData name="Jon Jahren" userId="S::232009@usn.no::06cb33aa-5769-49f3-8b2a-40e96a044175" providerId="AD" clId="Web-{0C6A9DBB-655C-43D0-BC48-BD04DED7C5DD}" dt="2023-03-23T11:17:34.763" v="9" actId="1076"/>
          <ac:picMkLst>
            <pc:docMk/>
            <pc:sldMk cId="107522211" sldId="311"/>
            <ac:picMk id="4" creationId="{BEF5D35D-8E95-0B36-4C54-FA24C16DC09C}"/>
          </ac:picMkLst>
        </pc:picChg>
      </pc:sldChg>
    </pc:docChg>
  </pc:docChgLst>
  <pc:docChgLst>
    <pc:chgData name="Abdul Majeed Alizai" userId="S::140444@usn.no::c5980d96-b044-4861-9f15-0f9a68228743" providerId="AD" clId="Web-{AB52AFC7-F2F5-4AEB-BF79-58FA6BEFCDAE}"/>
    <pc:docChg chg="modSld">
      <pc:chgData name="Abdul Majeed Alizai" userId="S::140444@usn.no::c5980d96-b044-4861-9f15-0f9a68228743" providerId="AD" clId="Web-{AB52AFC7-F2F5-4AEB-BF79-58FA6BEFCDAE}" dt="2023-03-21T10:09:25.591" v="165" actId="20577"/>
      <pc:docMkLst>
        <pc:docMk/>
      </pc:docMkLst>
      <pc:sldChg chg="modSp">
        <pc:chgData name="Abdul Majeed Alizai" userId="S::140444@usn.no::c5980d96-b044-4861-9f15-0f9a68228743" providerId="AD" clId="Web-{AB52AFC7-F2F5-4AEB-BF79-58FA6BEFCDAE}" dt="2023-03-21T10:09:25.591" v="165" actId="20577"/>
        <pc:sldMkLst>
          <pc:docMk/>
          <pc:sldMk cId="728083914" sldId="304"/>
        </pc:sldMkLst>
        <pc:spChg chg="mod">
          <ac:chgData name="Abdul Majeed Alizai" userId="S::140444@usn.no::c5980d96-b044-4861-9f15-0f9a68228743" providerId="AD" clId="Web-{AB52AFC7-F2F5-4AEB-BF79-58FA6BEFCDAE}" dt="2023-03-21T10:09:25.591" v="165" actId="20577"/>
          <ac:spMkLst>
            <pc:docMk/>
            <pc:sldMk cId="728083914" sldId="304"/>
            <ac:spMk id="11" creationId="{AF1A0225-FFEA-2E93-E771-74779102FA7D}"/>
          </ac:spMkLst>
        </pc:spChg>
      </pc:sldChg>
    </pc:docChg>
  </pc:docChgLst>
  <pc:docChgLst>
    <pc:chgData name="Abdul Majeed Alizai" userId="S::140444@usn.no::c5980d96-b044-4861-9f15-0f9a68228743" providerId="AD" clId="Web-{21192023-777A-456F-AA97-F77206490E8E}"/>
    <pc:docChg chg="modSld">
      <pc:chgData name="Abdul Majeed Alizai" userId="S::140444@usn.no::c5980d96-b044-4861-9f15-0f9a68228743" providerId="AD" clId="Web-{21192023-777A-456F-AA97-F77206490E8E}" dt="2023-03-22T22:41:40.909" v="0"/>
      <pc:docMkLst>
        <pc:docMk/>
      </pc:docMkLst>
      <pc:sldChg chg="delSp">
        <pc:chgData name="Abdul Majeed Alizai" userId="S::140444@usn.no::c5980d96-b044-4861-9f15-0f9a68228743" providerId="AD" clId="Web-{21192023-777A-456F-AA97-F77206490E8E}" dt="2023-03-22T22:41:40.909" v="0"/>
        <pc:sldMkLst>
          <pc:docMk/>
          <pc:sldMk cId="138849251" sldId="312"/>
        </pc:sldMkLst>
        <pc:picChg chg="del">
          <ac:chgData name="Abdul Majeed Alizai" userId="S::140444@usn.no::c5980d96-b044-4861-9f15-0f9a68228743" providerId="AD" clId="Web-{21192023-777A-456F-AA97-F77206490E8E}" dt="2023-03-22T22:41:40.909" v="0"/>
          <ac:picMkLst>
            <pc:docMk/>
            <pc:sldMk cId="138849251" sldId="312"/>
            <ac:picMk id="10" creationId="{45F9CEBA-E303-2BD7-B718-87AD615A16AC}"/>
          </ac:picMkLst>
        </pc:picChg>
      </pc:sldChg>
    </pc:docChg>
  </pc:docChgLst>
  <pc:docChgLst>
    <pc:chgData name="Abdul Majeed Alizai" userId="S::140444@usn.no::c5980d96-b044-4861-9f15-0f9a68228743" providerId="AD" clId="Web-{75465977-BCC9-4274-A655-B840361B4231}"/>
    <pc:docChg chg="modSld">
      <pc:chgData name="Abdul Majeed Alizai" userId="S::140444@usn.no::c5980d96-b044-4861-9f15-0f9a68228743" providerId="AD" clId="Web-{75465977-BCC9-4274-A655-B840361B4231}" dt="2023-03-24T03:32:28.897" v="10" actId="20577"/>
      <pc:docMkLst>
        <pc:docMk/>
      </pc:docMkLst>
      <pc:sldChg chg="delSp modSp">
        <pc:chgData name="Abdul Majeed Alizai" userId="S::140444@usn.no::c5980d96-b044-4861-9f15-0f9a68228743" providerId="AD" clId="Web-{75465977-BCC9-4274-A655-B840361B4231}" dt="2023-03-24T03:32:28.897" v="10" actId="20577"/>
        <pc:sldMkLst>
          <pc:docMk/>
          <pc:sldMk cId="728083914" sldId="304"/>
        </pc:sldMkLst>
        <pc:spChg chg="mod">
          <ac:chgData name="Abdul Majeed Alizai" userId="S::140444@usn.no::c5980d96-b044-4861-9f15-0f9a68228743" providerId="AD" clId="Web-{75465977-BCC9-4274-A655-B840361B4231}" dt="2023-03-24T03:32:28.897" v="10" actId="20577"/>
          <ac:spMkLst>
            <pc:docMk/>
            <pc:sldMk cId="728083914" sldId="304"/>
            <ac:spMk id="11" creationId="{AF1A0225-FFEA-2E93-E771-74779102FA7D}"/>
          </ac:spMkLst>
        </pc:spChg>
        <pc:picChg chg="del">
          <ac:chgData name="Abdul Majeed Alizai" userId="S::140444@usn.no::c5980d96-b044-4861-9f15-0f9a68228743" providerId="AD" clId="Web-{75465977-BCC9-4274-A655-B840361B4231}" dt="2023-03-24T03:31:58.600" v="4"/>
          <ac:picMkLst>
            <pc:docMk/>
            <pc:sldMk cId="728083914" sldId="304"/>
            <ac:picMk id="4" creationId="{AF77BC33-5F6E-63E4-9DE6-2D71D63C5A49}"/>
          </ac:picMkLst>
        </pc:picChg>
        <pc:picChg chg="mod">
          <ac:chgData name="Abdul Majeed Alizai" userId="S::140444@usn.no::c5980d96-b044-4861-9f15-0f9a68228743" providerId="AD" clId="Web-{75465977-BCC9-4274-A655-B840361B4231}" dt="2023-03-24T03:32:07.584" v="7" actId="1076"/>
          <ac:picMkLst>
            <pc:docMk/>
            <pc:sldMk cId="728083914" sldId="304"/>
            <ac:picMk id="6" creationId="{CA3461F2-CD31-186C-027F-8C0DCEA35C67}"/>
          </ac:picMkLst>
        </pc:picChg>
      </pc:sldChg>
    </pc:docChg>
  </pc:docChgLst>
  <pc:docChgLst>
    <pc:chgData name="Abdul Majeed Alizai" userId="S::140444@usn.no::c5980d96-b044-4861-9f15-0f9a68228743" providerId="AD" clId="Web-{DD3499F6-B581-484C-AECA-18C849B6A013}"/>
    <pc:docChg chg="delSld modSld">
      <pc:chgData name="Abdul Majeed Alizai" userId="S::140444@usn.no::c5980d96-b044-4861-9f15-0f9a68228743" providerId="AD" clId="Web-{DD3499F6-B581-484C-AECA-18C849B6A013}" dt="2023-03-23T13:16:26.875" v="47" actId="1076"/>
      <pc:docMkLst>
        <pc:docMk/>
      </pc:docMkLst>
      <pc:sldChg chg="del">
        <pc:chgData name="Abdul Majeed Alizai" userId="S::140444@usn.no::c5980d96-b044-4861-9f15-0f9a68228743" providerId="AD" clId="Web-{DD3499F6-B581-484C-AECA-18C849B6A013}" dt="2023-03-23T13:03:46.845" v="0"/>
        <pc:sldMkLst>
          <pc:docMk/>
          <pc:sldMk cId="140904196" sldId="300"/>
        </pc:sldMkLst>
      </pc:sldChg>
      <pc:sldChg chg="del">
        <pc:chgData name="Abdul Majeed Alizai" userId="S::140444@usn.no::c5980d96-b044-4861-9f15-0f9a68228743" providerId="AD" clId="Web-{DD3499F6-B581-484C-AECA-18C849B6A013}" dt="2023-03-23T13:04:03.189" v="3"/>
        <pc:sldMkLst>
          <pc:docMk/>
          <pc:sldMk cId="1380903761" sldId="301"/>
        </pc:sldMkLst>
      </pc:sldChg>
      <pc:sldChg chg="del">
        <pc:chgData name="Abdul Majeed Alizai" userId="S::140444@usn.no::c5980d96-b044-4861-9f15-0f9a68228743" providerId="AD" clId="Web-{DD3499F6-B581-484C-AECA-18C849B6A013}" dt="2023-03-23T13:05:46.285" v="4"/>
        <pc:sldMkLst>
          <pc:docMk/>
          <pc:sldMk cId="31871572" sldId="302"/>
        </pc:sldMkLst>
      </pc:sldChg>
      <pc:sldChg chg="addSp delSp modSp">
        <pc:chgData name="Abdul Majeed Alizai" userId="S::140444@usn.no::c5980d96-b044-4861-9f15-0f9a68228743" providerId="AD" clId="Web-{DD3499F6-B581-484C-AECA-18C849B6A013}" dt="2023-03-23T13:16:26.875" v="47" actId="1076"/>
        <pc:sldMkLst>
          <pc:docMk/>
          <pc:sldMk cId="728083914" sldId="304"/>
        </pc:sldMkLst>
        <pc:spChg chg="add del mod">
          <ac:chgData name="Abdul Majeed Alizai" userId="S::140444@usn.no::c5980d96-b044-4861-9f15-0f9a68228743" providerId="AD" clId="Web-{DD3499F6-B581-484C-AECA-18C849B6A013}" dt="2023-03-23T13:16:04.624" v="46"/>
          <ac:spMkLst>
            <pc:docMk/>
            <pc:sldMk cId="728083914" sldId="304"/>
            <ac:spMk id="7" creationId="{FD3218D9-F6D7-6E4A-E8E2-E163016C2B10}"/>
          </ac:spMkLst>
        </pc:spChg>
        <pc:picChg chg="del">
          <ac:chgData name="Abdul Majeed Alizai" userId="S::140444@usn.no::c5980d96-b044-4861-9f15-0f9a68228743" providerId="AD" clId="Web-{DD3499F6-B581-484C-AECA-18C849B6A013}" dt="2023-03-23T13:13:23.887" v="32"/>
          <ac:picMkLst>
            <pc:docMk/>
            <pc:sldMk cId="728083914" sldId="304"/>
            <ac:picMk id="3" creationId="{8507D2E4-597D-C640-8173-A83A47FF85C3}"/>
          </ac:picMkLst>
        </pc:picChg>
        <pc:picChg chg="mod">
          <ac:chgData name="Abdul Majeed Alizai" userId="S::140444@usn.no::c5980d96-b044-4861-9f15-0f9a68228743" providerId="AD" clId="Web-{DD3499F6-B581-484C-AECA-18C849B6A013}" dt="2023-03-23T13:15:52.843" v="43" actId="1076"/>
          <ac:picMkLst>
            <pc:docMk/>
            <pc:sldMk cId="728083914" sldId="304"/>
            <ac:picMk id="4" creationId="{AF77BC33-5F6E-63E4-9DE6-2D71D63C5A49}"/>
          </ac:picMkLst>
        </pc:picChg>
        <pc:picChg chg="mod">
          <ac:chgData name="Abdul Majeed Alizai" userId="S::140444@usn.no::c5980d96-b044-4861-9f15-0f9a68228743" providerId="AD" clId="Web-{DD3499F6-B581-484C-AECA-18C849B6A013}" dt="2023-03-23T13:16:26.875" v="47" actId="1076"/>
          <ac:picMkLst>
            <pc:docMk/>
            <pc:sldMk cId="728083914" sldId="304"/>
            <ac:picMk id="6" creationId="{CA3461F2-CD31-186C-027F-8C0DCEA35C67}"/>
          </ac:picMkLst>
        </pc:picChg>
      </pc:sldChg>
      <pc:sldChg chg="modSp">
        <pc:chgData name="Abdul Majeed Alizai" userId="S::140444@usn.no::c5980d96-b044-4861-9f15-0f9a68228743" providerId="AD" clId="Web-{DD3499F6-B581-484C-AECA-18C849B6A013}" dt="2023-03-23T13:06:46.911" v="26" actId="20577"/>
        <pc:sldMkLst>
          <pc:docMk/>
          <pc:sldMk cId="835369385" sldId="309"/>
        </pc:sldMkLst>
        <pc:spChg chg="mod">
          <ac:chgData name="Abdul Majeed Alizai" userId="S::140444@usn.no::c5980d96-b044-4861-9f15-0f9a68228743" providerId="AD" clId="Web-{DD3499F6-B581-484C-AECA-18C849B6A013}" dt="2023-03-23T13:06:46.911" v="26" actId="20577"/>
          <ac:spMkLst>
            <pc:docMk/>
            <pc:sldMk cId="835369385" sldId="309"/>
            <ac:spMk id="2" creationId="{A3D7D606-A784-AD5F-347A-0357A4C25976}"/>
          </ac:spMkLst>
        </pc:spChg>
      </pc:sldChg>
    </pc:docChg>
  </pc:docChgLst>
  <pc:docChgLst>
    <pc:chgData name="Abdul Majeed Alizai" userId="S::140444@usn.no::c5980d96-b044-4861-9f15-0f9a68228743" providerId="AD" clId="Web-{C643D328-30B9-42FE-93ED-81FD7A0602EB}"/>
    <pc:docChg chg="modSld">
      <pc:chgData name="Abdul Majeed Alizai" userId="S::140444@usn.no::c5980d96-b044-4861-9f15-0f9a68228743" providerId="AD" clId="Web-{C643D328-30B9-42FE-93ED-81FD7A0602EB}" dt="2023-03-20T10:24:42.212" v="11"/>
      <pc:docMkLst>
        <pc:docMk/>
      </pc:docMkLst>
      <pc:sldChg chg="modSp modNotes">
        <pc:chgData name="Abdul Majeed Alizai" userId="S::140444@usn.no::c5980d96-b044-4861-9f15-0f9a68228743" providerId="AD" clId="Web-{C643D328-30B9-42FE-93ED-81FD7A0602EB}" dt="2023-03-20T10:24:42.212" v="11"/>
        <pc:sldMkLst>
          <pc:docMk/>
          <pc:sldMk cId="728083914" sldId="304"/>
        </pc:sldMkLst>
        <pc:spChg chg="mod">
          <ac:chgData name="Abdul Majeed Alizai" userId="S::140444@usn.no::c5980d96-b044-4861-9f15-0f9a68228743" providerId="AD" clId="Web-{C643D328-30B9-42FE-93ED-81FD7A0602EB}" dt="2023-03-20T10:24:27.774" v="8" actId="20577"/>
          <ac:spMkLst>
            <pc:docMk/>
            <pc:sldMk cId="728083914" sldId="304"/>
            <ac:spMk id="11" creationId="{AF1A0225-FFEA-2E93-E771-74779102FA7D}"/>
          </ac:spMkLst>
        </pc:spChg>
      </pc:sldChg>
    </pc:docChg>
  </pc:docChgLst>
  <pc:docChgLst>
    <pc:chgData name="Sindre Nes" userId="S::201050@usn.no::54f3eb44-1466-4269-aa33-0e4e0699fa4c" providerId="AD" clId="Web-{BF1D6738-1466-42F3-9B68-D48E662B8476}"/>
    <pc:docChg chg="modSld">
      <pc:chgData name="Sindre Nes" userId="S::201050@usn.no::54f3eb44-1466-4269-aa33-0e4e0699fa4c" providerId="AD" clId="Web-{BF1D6738-1466-42F3-9B68-D48E662B8476}" dt="2023-03-23T10:18:36.308" v="44"/>
      <pc:docMkLst>
        <pc:docMk/>
      </pc:docMkLst>
      <pc:sldChg chg="addSp delSp modSp addAnim delAnim">
        <pc:chgData name="Sindre Nes" userId="S::201050@usn.no::54f3eb44-1466-4269-aa33-0e4e0699fa4c" providerId="AD" clId="Web-{BF1D6738-1466-42F3-9B68-D48E662B8476}" dt="2023-03-23T10:18:19.964" v="42" actId="20577"/>
        <pc:sldMkLst>
          <pc:docMk/>
          <pc:sldMk cId="1521038124" sldId="307"/>
        </pc:sldMkLst>
        <pc:spChg chg="mod">
          <ac:chgData name="Sindre Nes" userId="S::201050@usn.no::54f3eb44-1466-4269-aa33-0e4e0699fa4c" providerId="AD" clId="Web-{BF1D6738-1466-42F3-9B68-D48E662B8476}" dt="2023-03-23T10:05:45.950" v="3" actId="20577"/>
          <ac:spMkLst>
            <pc:docMk/>
            <pc:sldMk cId="1521038124" sldId="307"/>
            <ac:spMk id="2" creationId="{CF9CF5BA-CE13-4952-FFE2-9F54463CBE1F}"/>
          </ac:spMkLst>
        </pc:spChg>
        <pc:spChg chg="add del mod">
          <ac:chgData name="Sindre Nes" userId="S::201050@usn.no::54f3eb44-1466-4269-aa33-0e4e0699fa4c" providerId="AD" clId="Web-{BF1D6738-1466-42F3-9B68-D48E662B8476}" dt="2023-03-23T10:07:03.123" v="14"/>
          <ac:spMkLst>
            <pc:docMk/>
            <pc:sldMk cId="1521038124" sldId="307"/>
            <ac:spMk id="4" creationId="{790F8653-C623-E05A-FB8F-62A778CA0A28}"/>
          </ac:spMkLst>
        </pc:spChg>
        <pc:spChg chg="add mod">
          <ac:chgData name="Sindre Nes" userId="S::201050@usn.no::54f3eb44-1466-4269-aa33-0e4e0699fa4c" providerId="AD" clId="Web-{BF1D6738-1466-42F3-9B68-D48E662B8476}" dt="2023-03-23T10:18:19.964" v="42" actId="20577"/>
          <ac:spMkLst>
            <pc:docMk/>
            <pc:sldMk cId="1521038124" sldId="307"/>
            <ac:spMk id="6" creationId="{0C6A43AD-7E59-DC0C-A98A-229A58B7683B}"/>
          </ac:spMkLst>
        </pc:spChg>
        <pc:spChg chg="del">
          <ac:chgData name="Sindre Nes" userId="S::201050@usn.no::54f3eb44-1466-4269-aa33-0e4e0699fa4c" providerId="AD" clId="Web-{BF1D6738-1466-42F3-9B68-D48E662B8476}" dt="2023-03-23T10:06:05.185" v="4"/>
          <ac:spMkLst>
            <pc:docMk/>
            <pc:sldMk cId="1521038124" sldId="307"/>
            <ac:spMk id="11" creationId="{AF1A0225-FFEA-2E93-E771-74779102FA7D}"/>
          </ac:spMkLst>
        </pc:spChg>
      </pc:sldChg>
      <pc:sldChg chg="addSp delSp addAnim delAnim">
        <pc:chgData name="Sindre Nes" userId="S::201050@usn.no::54f3eb44-1466-4269-aa33-0e4e0699fa4c" providerId="AD" clId="Web-{BF1D6738-1466-42F3-9B68-D48E662B8476}" dt="2023-03-23T10:18:36.308" v="44"/>
        <pc:sldMkLst>
          <pc:docMk/>
          <pc:sldMk cId="2309737952" sldId="308"/>
        </pc:sldMkLst>
        <pc:spChg chg="add">
          <ac:chgData name="Sindre Nes" userId="S::201050@usn.no::54f3eb44-1466-4269-aa33-0e4e0699fa4c" providerId="AD" clId="Web-{BF1D6738-1466-42F3-9B68-D48E662B8476}" dt="2023-03-23T10:18:36.308" v="44"/>
          <ac:spMkLst>
            <pc:docMk/>
            <pc:sldMk cId="2309737952" sldId="308"/>
            <ac:spMk id="5" creationId="{133772FA-AEAD-D29D-A8FA-E3A53E5820F8}"/>
          </ac:spMkLst>
        </pc:spChg>
        <pc:spChg chg="del">
          <ac:chgData name="Sindre Nes" userId="S::201050@usn.no::54f3eb44-1466-4269-aa33-0e4e0699fa4c" providerId="AD" clId="Web-{BF1D6738-1466-42F3-9B68-D48E662B8476}" dt="2023-03-23T10:18:30.933" v="43"/>
          <ac:spMkLst>
            <pc:docMk/>
            <pc:sldMk cId="2309737952" sldId="308"/>
            <ac:spMk id="11" creationId="{AF1A0225-FFEA-2E93-E771-74779102FA7D}"/>
          </ac:spMkLst>
        </pc:spChg>
      </pc:sldChg>
    </pc:docChg>
  </pc:docChgLst>
  <pc:docChgLst>
    <pc:chgData name="Sindre Nes" userId="S::201050@usn.no::54f3eb44-1466-4269-aa33-0e4e0699fa4c" providerId="AD" clId="Web-{E3AFD474-BA43-4686-845C-ACE0F079F9B4}"/>
    <pc:docChg chg="modSld">
      <pc:chgData name="Sindre Nes" userId="S::201050@usn.no::54f3eb44-1466-4269-aa33-0e4e0699fa4c" providerId="AD" clId="Web-{E3AFD474-BA43-4686-845C-ACE0F079F9B4}" dt="2023-03-19T20:56:55.127" v="65" actId="1076"/>
      <pc:docMkLst>
        <pc:docMk/>
      </pc:docMkLst>
      <pc:sldChg chg="addSp modSp">
        <pc:chgData name="Sindre Nes" userId="S::201050@usn.no::54f3eb44-1466-4269-aa33-0e4e0699fa4c" providerId="AD" clId="Web-{E3AFD474-BA43-4686-845C-ACE0F079F9B4}" dt="2023-03-19T20:56:23.017" v="57" actId="1076"/>
        <pc:sldMkLst>
          <pc:docMk/>
          <pc:sldMk cId="3923076432" sldId="294"/>
        </pc:sldMkLst>
        <pc:picChg chg="add mod">
          <ac:chgData name="Sindre Nes" userId="S::201050@usn.no::54f3eb44-1466-4269-aa33-0e4e0699fa4c" providerId="AD" clId="Web-{E3AFD474-BA43-4686-845C-ACE0F079F9B4}" dt="2023-03-19T20:56:17.470" v="56" actId="1076"/>
          <ac:picMkLst>
            <pc:docMk/>
            <pc:sldMk cId="3923076432" sldId="294"/>
            <ac:picMk id="3" creationId="{CA377309-8190-4E19-EE98-0B0DA7DCD97F}"/>
          </ac:picMkLst>
        </pc:picChg>
        <pc:picChg chg="mod">
          <ac:chgData name="Sindre Nes" userId="S::201050@usn.no::54f3eb44-1466-4269-aa33-0e4e0699fa4c" providerId="AD" clId="Web-{E3AFD474-BA43-4686-845C-ACE0F079F9B4}" dt="2023-03-19T20:56:23.017" v="57" actId="1076"/>
          <ac:picMkLst>
            <pc:docMk/>
            <pc:sldMk cId="3923076432" sldId="294"/>
            <ac:picMk id="15" creationId="{FA02A6C9-B233-508F-C544-C5B401C29A20}"/>
          </ac:picMkLst>
        </pc:picChg>
      </pc:sldChg>
      <pc:sldChg chg="addSp delSp modSp">
        <pc:chgData name="Sindre Nes" userId="S::201050@usn.no::54f3eb44-1466-4269-aa33-0e4e0699fa4c" providerId="AD" clId="Web-{E3AFD474-BA43-4686-845C-ACE0F079F9B4}" dt="2023-03-19T20:52:01.999" v="40" actId="1076"/>
        <pc:sldMkLst>
          <pc:docMk/>
          <pc:sldMk cId="3540491133" sldId="295"/>
        </pc:sldMkLst>
        <pc:picChg chg="add del mod">
          <ac:chgData name="Sindre Nes" userId="S::201050@usn.no::54f3eb44-1466-4269-aa33-0e4e0699fa4c" providerId="AD" clId="Web-{E3AFD474-BA43-4686-845C-ACE0F079F9B4}" dt="2023-03-19T20:40:00.803" v="21"/>
          <ac:picMkLst>
            <pc:docMk/>
            <pc:sldMk cId="3540491133" sldId="295"/>
            <ac:picMk id="3" creationId="{9D2E2E5C-0926-1FC0-78EA-9402FA2E5067}"/>
          </ac:picMkLst>
        </pc:picChg>
        <pc:picChg chg="add del mod">
          <ac:chgData name="Sindre Nes" userId="S::201050@usn.no::54f3eb44-1466-4269-aa33-0e4e0699fa4c" providerId="AD" clId="Web-{E3AFD474-BA43-4686-845C-ACE0F079F9B4}" dt="2023-03-19T20:43:51.680" v="29"/>
          <ac:picMkLst>
            <pc:docMk/>
            <pc:sldMk cId="3540491133" sldId="295"/>
            <ac:picMk id="4" creationId="{A567C14F-A991-7E5C-07F5-5DBADDC8C40B}"/>
          </ac:picMkLst>
        </pc:picChg>
        <pc:picChg chg="add del mod">
          <ac:chgData name="Sindre Nes" userId="S::201050@usn.no::54f3eb44-1466-4269-aa33-0e4e0699fa4c" providerId="AD" clId="Web-{E3AFD474-BA43-4686-845C-ACE0F079F9B4}" dt="2023-03-19T20:47:38.261" v="36"/>
          <ac:picMkLst>
            <pc:docMk/>
            <pc:sldMk cId="3540491133" sldId="295"/>
            <ac:picMk id="5" creationId="{814918FC-A4B9-637A-8AB5-99383616588E}"/>
          </ac:picMkLst>
        </pc:picChg>
        <pc:picChg chg="mod">
          <ac:chgData name="Sindre Nes" userId="S::201050@usn.no::54f3eb44-1466-4269-aa33-0e4e0699fa4c" providerId="AD" clId="Web-{E3AFD474-BA43-4686-845C-ACE0F079F9B4}" dt="2023-03-19T20:51:47.389" v="37" actId="1076"/>
          <ac:picMkLst>
            <pc:docMk/>
            <pc:sldMk cId="3540491133" sldId="295"/>
            <ac:picMk id="6" creationId="{F99D9C8C-A696-FBA2-FA87-1AF1897A179C}"/>
          </ac:picMkLst>
        </pc:picChg>
        <pc:picChg chg="add mod">
          <ac:chgData name="Sindre Nes" userId="S::201050@usn.no::54f3eb44-1466-4269-aa33-0e4e0699fa4c" providerId="AD" clId="Web-{E3AFD474-BA43-4686-845C-ACE0F079F9B4}" dt="2023-03-19T20:52:01.999" v="40" actId="1076"/>
          <ac:picMkLst>
            <pc:docMk/>
            <pc:sldMk cId="3540491133" sldId="295"/>
            <ac:picMk id="7" creationId="{22EBF496-B96F-9095-B5D4-348BCD66AAA8}"/>
          </ac:picMkLst>
        </pc:picChg>
      </pc:sldChg>
      <pc:sldChg chg="addSp">
        <pc:chgData name="Sindre Nes" userId="S::201050@usn.no::54f3eb44-1466-4269-aa33-0e4e0699fa4c" providerId="AD" clId="Web-{E3AFD474-BA43-4686-845C-ACE0F079F9B4}" dt="2023-03-19T20:52:14.952" v="41"/>
        <pc:sldMkLst>
          <pc:docMk/>
          <pc:sldMk cId="140904196" sldId="300"/>
        </pc:sldMkLst>
        <pc:picChg chg="add">
          <ac:chgData name="Sindre Nes" userId="S::201050@usn.no::54f3eb44-1466-4269-aa33-0e4e0699fa4c" providerId="AD" clId="Web-{E3AFD474-BA43-4686-845C-ACE0F079F9B4}" dt="2023-03-19T20:52:14.952" v="41"/>
          <ac:picMkLst>
            <pc:docMk/>
            <pc:sldMk cId="140904196" sldId="300"/>
            <ac:picMk id="4" creationId="{FBB80E55-44C1-BBE0-33C2-6B8A375668F8}"/>
          </ac:picMkLst>
        </pc:picChg>
      </pc:sldChg>
      <pc:sldChg chg="addSp">
        <pc:chgData name="Sindre Nes" userId="S::201050@usn.no::54f3eb44-1466-4269-aa33-0e4e0699fa4c" providerId="AD" clId="Web-{E3AFD474-BA43-4686-845C-ACE0F079F9B4}" dt="2023-03-19T20:52:19.889" v="43"/>
        <pc:sldMkLst>
          <pc:docMk/>
          <pc:sldMk cId="1380903761" sldId="301"/>
        </pc:sldMkLst>
        <pc:picChg chg="add">
          <ac:chgData name="Sindre Nes" userId="S::201050@usn.no::54f3eb44-1466-4269-aa33-0e4e0699fa4c" providerId="AD" clId="Web-{E3AFD474-BA43-4686-845C-ACE0F079F9B4}" dt="2023-03-19T20:52:19.889" v="43"/>
          <ac:picMkLst>
            <pc:docMk/>
            <pc:sldMk cId="1380903761" sldId="301"/>
            <ac:picMk id="4" creationId="{BAB35784-1B21-0901-2B55-C8552BBDA1DE}"/>
          </ac:picMkLst>
        </pc:picChg>
      </pc:sldChg>
      <pc:sldChg chg="addSp delSp modSp">
        <pc:chgData name="Sindre Nes" userId="S::201050@usn.no::54f3eb44-1466-4269-aa33-0e4e0699fa4c" providerId="AD" clId="Web-{E3AFD474-BA43-4686-845C-ACE0F079F9B4}" dt="2023-03-19T20:56:55.127" v="65" actId="1076"/>
        <pc:sldMkLst>
          <pc:docMk/>
          <pc:sldMk cId="728083914" sldId="304"/>
        </pc:sldMkLst>
        <pc:spChg chg="del">
          <ac:chgData name="Sindre Nes" userId="S::201050@usn.no::54f3eb44-1466-4269-aa33-0e4e0699fa4c" providerId="AD" clId="Web-{E3AFD474-BA43-4686-845C-ACE0F079F9B4}" dt="2023-03-19T20:56:33.517" v="58"/>
          <ac:spMkLst>
            <pc:docMk/>
            <pc:sldMk cId="728083914" sldId="304"/>
            <ac:spMk id="8" creationId="{F31B447E-8232-DEEA-FC70-0276833ECAC1}"/>
          </ac:spMkLst>
        </pc:spChg>
        <pc:picChg chg="add mod ord">
          <ac:chgData name="Sindre Nes" userId="S::201050@usn.no::54f3eb44-1466-4269-aa33-0e4e0699fa4c" providerId="AD" clId="Web-{E3AFD474-BA43-4686-845C-ACE0F079F9B4}" dt="2023-03-19T20:56:42.267" v="62" actId="1076"/>
          <ac:picMkLst>
            <pc:docMk/>
            <pc:sldMk cId="728083914" sldId="304"/>
            <ac:picMk id="3" creationId="{8507D2E4-597D-C640-8173-A83A47FF85C3}"/>
          </ac:picMkLst>
        </pc:picChg>
        <pc:picChg chg="mod">
          <ac:chgData name="Sindre Nes" userId="S::201050@usn.no::54f3eb44-1466-4269-aa33-0e4e0699fa4c" providerId="AD" clId="Web-{E3AFD474-BA43-4686-845C-ACE0F079F9B4}" dt="2023-03-19T20:56:51.549" v="64" actId="1076"/>
          <ac:picMkLst>
            <pc:docMk/>
            <pc:sldMk cId="728083914" sldId="304"/>
            <ac:picMk id="6" creationId="{CA3461F2-CD31-186C-027F-8C0DCEA35C67}"/>
          </ac:picMkLst>
        </pc:picChg>
        <pc:picChg chg="mod">
          <ac:chgData name="Sindre Nes" userId="S::201050@usn.no::54f3eb44-1466-4269-aa33-0e4e0699fa4c" providerId="AD" clId="Web-{E3AFD474-BA43-4686-845C-ACE0F079F9B4}" dt="2023-03-19T20:56:55.127" v="65" actId="1076"/>
          <ac:picMkLst>
            <pc:docMk/>
            <pc:sldMk cId="728083914" sldId="304"/>
            <ac:picMk id="10" creationId="{45F9CEBA-E303-2BD7-B718-87AD615A16AC}"/>
          </ac:picMkLst>
        </pc:picChg>
      </pc:sldChg>
      <pc:sldChg chg="addSp modSp">
        <pc:chgData name="Sindre Nes" userId="S::201050@usn.no::54f3eb44-1466-4269-aa33-0e4e0699fa4c" providerId="AD" clId="Web-{E3AFD474-BA43-4686-845C-ACE0F079F9B4}" dt="2023-03-19T20:54:28.813" v="45" actId="1076"/>
        <pc:sldMkLst>
          <pc:docMk/>
          <pc:sldMk cId="998611053" sldId="306"/>
        </pc:sldMkLst>
        <pc:picChg chg="add mod">
          <ac:chgData name="Sindre Nes" userId="S::201050@usn.no::54f3eb44-1466-4269-aa33-0e4e0699fa4c" providerId="AD" clId="Web-{E3AFD474-BA43-4686-845C-ACE0F079F9B4}" dt="2023-03-19T20:54:28.813" v="45" actId="1076"/>
          <ac:picMkLst>
            <pc:docMk/>
            <pc:sldMk cId="998611053" sldId="306"/>
            <ac:picMk id="4" creationId="{2C569E54-0B39-FF3A-7FAD-E827E9AD3E55}"/>
          </ac:picMkLst>
        </pc:picChg>
      </pc:sldChg>
      <pc:sldChg chg="addSp delSp modSp">
        <pc:chgData name="Sindre Nes" userId="S::201050@usn.no::54f3eb44-1466-4269-aa33-0e4e0699fa4c" providerId="AD" clId="Web-{E3AFD474-BA43-4686-845C-ACE0F079F9B4}" dt="2023-03-19T20:55:30.813" v="50" actId="20577"/>
        <pc:sldMkLst>
          <pc:docMk/>
          <pc:sldMk cId="1521038124" sldId="307"/>
        </pc:sldMkLst>
        <pc:spChg chg="mod">
          <ac:chgData name="Sindre Nes" userId="S::201050@usn.no::54f3eb44-1466-4269-aa33-0e4e0699fa4c" providerId="AD" clId="Web-{E3AFD474-BA43-4686-845C-ACE0F079F9B4}" dt="2023-03-19T20:55:30.813" v="50" actId="20577"/>
          <ac:spMkLst>
            <pc:docMk/>
            <pc:sldMk cId="1521038124" sldId="307"/>
            <ac:spMk id="2" creationId="{CF9CF5BA-CE13-4952-FFE2-9F54463CBE1F}"/>
          </ac:spMkLst>
        </pc:spChg>
        <pc:spChg chg="del">
          <ac:chgData name="Sindre Nes" userId="S::201050@usn.no::54f3eb44-1466-4269-aa33-0e4e0699fa4c" providerId="AD" clId="Web-{E3AFD474-BA43-4686-845C-ACE0F079F9B4}" dt="2023-03-19T20:54:58.001" v="46"/>
          <ac:spMkLst>
            <pc:docMk/>
            <pc:sldMk cId="1521038124" sldId="307"/>
            <ac:spMk id="4" creationId="{17715191-3E63-DA5B-A470-FB8A45766F47}"/>
          </ac:spMkLst>
        </pc:spChg>
        <pc:picChg chg="add mod ord">
          <ac:chgData name="Sindre Nes" userId="S::201050@usn.no::54f3eb44-1466-4269-aa33-0e4e0699fa4c" providerId="AD" clId="Web-{E3AFD474-BA43-4686-845C-ACE0F079F9B4}" dt="2023-03-19T20:55:04.454" v="47" actId="1076"/>
          <ac:picMkLst>
            <pc:docMk/>
            <pc:sldMk cId="1521038124" sldId="307"/>
            <ac:picMk id="3" creationId="{D37089F0-A098-4069-FD5C-53DFDDA5376E}"/>
          </ac:picMkLst>
        </pc:picChg>
      </pc:sldChg>
      <pc:sldChg chg="addSp delSp modSp">
        <pc:chgData name="Sindre Nes" userId="S::201050@usn.no::54f3eb44-1466-4269-aa33-0e4e0699fa4c" providerId="AD" clId="Web-{E3AFD474-BA43-4686-845C-ACE0F079F9B4}" dt="2023-03-19T20:56:00.783" v="54" actId="1076"/>
        <pc:sldMkLst>
          <pc:docMk/>
          <pc:sldMk cId="2309737952" sldId="308"/>
        </pc:sldMkLst>
        <pc:spChg chg="mod">
          <ac:chgData name="Sindre Nes" userId="S::201050@usn.no::54f3eb44-1466-4269-aa33-0e4e0699fa4c" providerId="AD" clId="Web-{E3AFD474-BA43-4686-845C-ACE0F079F9B4}" dt="2023-03-19T20:55:42.485" v="52" actId="20577"/>
          <ac:spMkLst>
            <pc:docMk/>
            <pc:sldMk cId="2309737952" sldId="308"/>
            <ac:spMk id="2" creationId="{CF9CF5BA-CE13-4952-FFE2-9F54463CBE1F}"/>
          </ac:spMkLst>
        </pc:spChg>
        <pc:spChg chg="del">
          <ac:chgData name="Sindre Nes" userId="S::201050@usn.no::54f3eb44-1466-4269-aa33-0e4e0699fa4c" providerId="AD" clId="Web-{E3AFD474-BA43-4686-845C-ACE0F079F9B4}" dt="2023-03-19T20:55:56.439" v="53"/>
          <ac:spMkLst>
            <pc:docMk/>
            <pc:sldMk cId="2309737952" sldId="308"/>
            <ac:spMk id="4" creationId="{17715191-3E63-DA5B-A470-FB8A45766F47}"/>
          </ac:spMkLst>
        </pc:spChg>
        <pc:picChg chg="add mod ord">
          <ac:chgData name="Sindre Nes" userId="S::201050@usn.no::54f3eb44-1466-4269-aa33-0e4e0699fa4c" providerId="AD" clId="Web-{E3AFD474-BA43-4686-845C-ACE0F079F9B4}" dt="2023-03-19T20:56:00.783" v="54" actId="1076"/>
          <ac:picMkLst>
            <pc:docMk/>
            <pc:sldMk cId="2309737952" sldId="308"/>
            <ac:picMk id="3" creationId="{8FCF69D7-58C6-48B2-EABD-E9D6CB85DE39}"/>
          </ac:picMkLst>
        </pc:picChg>
      </pc:sldChg>
      <pc:sldChg chg="addSp">
        <pc:chgData name="Sindre Nes" userId="S::201050@usn.no::54f3eb44-1466-4269-aa33-0e4e0699fa4c" providerId="AD" clId="Web-{E3AFD474-BA43-4686-845C-ACE0F079F9B4}" dt="2023-03-19T20:52:16.889" v="42"/>
        <pc:sldMkLst>
          <pc:docMk/>
          <pc:sldMk cId="835369385" sldId="309"/>
        </pc:sldMkLst>
        <pc:picChg chg="add">
          <ac:chgData name="Sindre Nes" userId="S::201050@usn.no::54f3eb44-1466-4269-aa33-0e4e0699fa4c" providerId="AD" clId="Web-{E3AFD474-BA43-4686-845C-ACE0F079F9B4}" dt="2023-03-19T20:52:16.889" v="42"/>
          <ac:picMkLst>
            <pc:docMk/>
            <pc:sldMk cId="835369385" sldId="309"/>
            <ac:picMk id="5" creationId="{14C5D308-338E-A1DA-8394-CEAA03D1F7E9}"/>
          </ac:picMkLst>
        </pc:picChg>
      </pc:sldChg>
    </pc:docChg>
  </pc:docChgLst>
  <pc:docChgLst>
    <pc:chgData name="Martin Børte Liestøl" userId="S::237103@usn.no::e7e7e6d4-0fb5-47b3-bb85-6ba362c425d3" providerId="AD" clId="Web-{052F2929-C9B9-4FA8-9902-DC8AC09567B4}"/>
    <pc:docChg chg="modSld">
      <pc:chgData name="Martin Børte Liestøl" userId="S::237103@usn.no::e7e7e6d4-0fb5-47b3-bb85-6ba362c425d3" providerId="AD" clId="Web-{052F2929-C9B9-4FA8-9902-DC8AC09567B4}" dt="2023-03-23T13:44:20.768" v="157" actId="20577"/>
      <pc:docMkLst>
        <pc:docMk/>
      </pc:docMkLst>
      <pc:sldChg chg="addSp modSp">
        <pc:chgData name="Martin Børte Liestøl" userId="S::237103@usn.no::e7e7e6d4-0fb5-47b3-bb85-6ba362c425d3" providerId="AD" clId="Web-{052F2929-C9B9-4FA8-9902-DC8AC09567B4}" dt="2023-03-23T13:44:20.768" v="157" actId="20577"/>
        <pc:sldMkLst>
          <pc:docMk/>
          <pc:sldMk cId="3642419536" sldId="314"/>
        </pc:sldMkLst>
        <pc:spChg chg="mod">
          <ac:chgData name="Martin Børte Liestøl" userId="S::237103@usn.no::e7e7e6d4-0fb5-47b3-bb85-6ba362c425d3" providerId="AD" clId="Web-{052F2929-C9B9-4FA8-9902-DC8AC09567B4}" dt="2023-03-23T13:30:35.756" v="45" actId="1076"/>
          <ac:spMkLst>
            <pc:docMk/>
            <pc:sldMk cId="3642419536" sldId="314"/>
            <ac:spMk id="2" creationId="{7464BCF5-B791-49E4-0BEF-98AD57825F0C}"/>
          </ac:spMkLst>
        </pc:spChg>
        <pc:spChg chg="add mod">
          <ac:chgData name="Martin Børte Liestøl" userId="S::237103@usn.no::e7e7e6d4-0fb5-47b3-bb85-6ba362c425d3" providerId="AD" clId="Web-{052F2929-C9B9-4FA8-9902-DC8AC09567B4}" dt="2023-03-23T13:44:20.768" v="157" actId="20577"/>
          <ac:spMkLst>
            <pc:docMk/>
            <pc:sldMk cId="3642419536" sldId="314"/>
            <ac:spMk id="3" creationId="{8E4AB060-88C8-220A-9779-30CC136327EC}"/>
          </ac:spMkLst>
        </pc:spChg>
        <pc:picChg chg="mod">
          <ac:chgData name="Martin Børte Liestøl" userId="S::237103@usn.no::e7e7e6d4-0fb5-47b3-bb85-6ba362c425d3" providerId="AD" clId="Web-{052F2929-C9B9-4FA8-9902-DC8AC09567B4}" dt="2023-03-23T13:30:20.350" v="44" actId="1076"/>
          <ac:picMkLst>
            <pc:docMk/>
            <pc:sldMk cId="3642419536" sldId="314"/>
            <ac:picMk id="4" creationId="{BC6ECFF8-7E2C-1C9B-580B-C424405B3BD5}"/>
          </ac:picMkLst>
        </pc:picChg>
      </pc:sldChg>
      <pc:sldChg chg="addSp delSp modSp">
        <pc:chgData name="Martin Børte Liestøl" userId="S::237103@usn.no::e7e7e6d4-0fb5-47b3-bb85-6ba362c425d3" providerId="AD" clId="Web-{052F2929-C9B9-4FA8-9902-DC8AC09567B4}" dt="2023-03-23T13:42:17.266" v="99"/>
        <pc:sldMkLst>
          <pc:docMk/>
          <pc:sldMk cId="2305622055" sldId="315"/>
        </pc:sldMkLst>
        <pc:spChg chg="mod">
          <ac:chgData name="Martin Børte Liestøl" userId="S::237103@usn.no::e7e7e6d4-0fb5-47b3-bb85-6ba362c425d3" providerId="AD" clId="Web-{052F2929-C9B9-4FA8-9902-DC8AC09567B4}" dt="2023-03-23T13:27:26.941" v="39" actId="20577"/>
          <ac:spMkLst>
            <pc:docMk/>
            <pc:sldMk cId="2305622055" sldId="315"/>
            <ac:spMk id="2" creationId="{2579AE4C-7E62-B1E9-6946-FDA22C957FA5}"/>
          </ac:spMkLst>
        </pc:spChg>
        <pc:spChg chg="add del mod">
          <ac:chgData name="Martin Børte Liestøl" userId="S::237103@usn.no::e7e7e6d4-0fb5-47b3-bb85-6ba362c425d3" providerId="AD" clId="Web-{052F2929-C9B9-4FA8-9902-DC8AC09567B4}" dt="2023-03-23T12:58:01.869" v="1"/>
          <ac:spMkLst>
            <pc:docMk/>
            <pc:sldMk cId="2305622055" sldId="315"/>
            <ac:spMk id="5" creationId="{1A0144BA-AC1B-E7F8-E0B5-900BA8D0E929}"/>
          </ac:spMkLst>
        </pc:spChg>
        <pc:spChg chg="add del mod">
          <ac:chgData name="Martin Børte Liestøl" userId="S::237103@usn.no::e7e7e6d4-0fb5-47b3-bb85-6ba362c425d3" providerId="AD" clId="Web-{052F2929-C9B9-4FA8-9902-DC8AC09567B4}" dt="2023-03-23T13:42:17.266" v="99"/>
          <ac:spMkLst>
            <pc:docMk/>
            <pc:sldMk cId="2305622055" sldId="315"/>
            <ac:spMk id="7" creationId="{265FFA45-196E-C0DE-ADE3-A1EC014D6757}"/>
          </ac:spMkLst>
        </pc:spChg>
        <pc:picChg chg="del">
          <ac:chgData name="Martin Børte Liestøl" userId="S::237103@usn.no::e7e7e6d4-0fb5-47b3-bb85-6ba362c425d3" providerId="AD" clId="Web-{052F2929-C9B9-4FA8-9902-DC8AC09567B4}" dt="2023-03-23T12:57:52.134" v="0"/>
          <ac:picMkLst>
            <pc:docMk/>
            <pc:sldMk cId="2305622055" sldId="315"/>
            <ac:picMk id="4" creationId="{A3894225-93CC-A5B5-5984-BBF6D6B01E5C}"/>
          </ac:picMkLst>
        </pc:picChg>
        <pc:picChg chg="add mod ord">
          <ac:chgData name="Martin Børte Liestøl" userId="S::237103@usn.no::e7e7e6d4-0fb5-47b3-bb85-6ba362c425d3" providerId="AD" clId="Web-{052F2929-C9B9-4FA8-9902-DC8AC09567B4}" dt="2023-03-23T13:27:01.081" v="30" actId="1076"/>
          <ac:picMkLst>
            <pc:docMk/>
            <pc:sldMk cId="2305622055" sldId="315"/>
            <ac:picMk id="6" creationId="{14D856EA-5CA1-90F1-70BC-1774AE164071}"/>
          </ac:picMkLst>
        </pc:picChg>
      </pc:sldChg>
    </pc:docChg>
  </pc:docChgLst>
  <pc:docChgLst>
    <pc:chgData name="Abdul Majeed Alizai" userId="c5980d96-b044-4861-9f15-0f9a68228743" providerId="ADAL" clId="{48D98E54-8FFF-784B-A5B7-6334EBC2CCD3}"/>
    <pc:docChg chg="custSel modSld">
      <pc:chgData name="Abdul Majeed Alizai" userId="c5980d96-b044-4861-9f15-0f9a68228743" providerId="ADAL" clId="{48D98E54-8FFF-784B-A5B7-6334EBC2CCD3}" dt="2023-03-24T07:20:15.676" v="183" actId="20577"/>
      <pc:docMkLst>
        <pc:docMk/>
      </pc:docMkLst>
      <pc:sldChg chg="modNotesTx">
        <pc:chgData name="Abdul Majeed Alizai" userId="c5980d96-b044-4861-9f15-0f9a68228743" providerId="ADAL" clId="{48D98E54-8FFF-784B-A5B7-6334EBC2CCD3}" dt="2023-03-24T07:20:15.676" v="183" actId="20577"/>
        <pc:sldMkLst>
          <pc:docMk/>
          <pc:sldMk cId="728083914" sldId="304"/>
        </pc:sldMkLst>
      </pc:sldChg>
      <pc:sldChg chg="modNotesTx">
        <pc:chgData name="Abdul Majeed Alizai" userId="c5980d96-b044-4861-9f15-0f9a68228743" providerId="ADAL" clId="{48D98E54-8FFF-784B-A5B7-6334EBC2CCD3}" dt="2023-03-24T06:54:46.833" v="118" actId="20577"/>
        <pc:sldMkLst>
          <pc:docMk/>
          <pc:sldMk cId="3004969447" sldId="317"/>
        </pc:sldMkLst>
      </pc:sldChg>
    </pc:docChg>
  </pc:docChgLst>
  <pc:docChgLst>
    <pc:chgData name="Abdul Majeed Alizai" userId="S::140444@usn.no::c5980d96-b044-4861-9f15-0f9a68228743" providerId="AD" clId="Web-{C6475871-B743-4F62-A17C-B3A96F6F04B7}"/>
    <pc:docChg chg="delSld">
      <pc:chgData name="Abdul Majeed Alizai" userId="S::140444@usn.no::c5980d96-b044-4861-9f15-0f9a68228743" providerId="AD" clId="Web-{C6475871-B743-4F62-A17C-B3A96F6F04B7}" dt="2023-03-20T12:07:17.215" v="0"/>
      <pc:docMkLst>
        <pc:docMk/>
      </pc:docMkLst>
      <pc:sldChg chg="del">
        <pc:chgData name="Abdul Majeed Alizai" userId="S::140444@usn.no::c5980d96-b044-4861-9f15-0f9a68228743" providerId="AD" clId="Web-{C6475871-B743-4F62-A17C-B3A96F6F04B7}" dt="2023-03-20T12:07:17.215" v="0"/>
        <pc:sldMkLst>
          <pc:docMk/>
          <pc:sldMk cId="2196970306" sldId="292"/>
        </pc:sldMkLst>
      </pc:sldChg>
    </pc:docChg>
  </pc:docChgLst>
  <pc:docChgLst>
    <pc:chgData name="Sindre Nes" userId="S::201050@usn.no::54f3eb44-1466-4269-aa33-0e4e0699fa4c" providerId="AD" clId="Web-{A5E9DBFC-F967-4855-BD75-79F791D88197}"/>
    <pc:docChg chg="addSld modSld sldOrd">
      <pc:chgData name="Sindre Nes" userId="S::201050@usn.no::54f3eb44-1466-4269-aa33-0e4e0699fa4c" providerId="AD" clId="Web-{A5E9DBFC-F967-4855-BD75-79F791D88197}" dt="2023-03-19T09:57:20.705" v="11"/>
      <pc:docMkLst>
        <pc:docMk/>
      </pc:docMkLst>
      <pc:sldChg chg="modSp add ord replId">
        <pc:chgData name="Sindre Nes" userId="S::201050@usn.no::54f3eb44-1466-4269-aa33-0e4e0699fa4c" providerId="AD" clId="Web-{A5E9DBFC-F967-4855-BD75-79F791D88197}" dt="2023-03-19T09:57:17.487" v="10"/>
        <pc:sldMkLst>
          <pc:docMk/>
          <pc:sldMk cId="1521038124" sldId="307"/>
        </pc:sldMkLst>
        <pc:spChg chg="mod">
          <ac:chgData name="Sindre Nes" userId="S::201050@usn.no::54f3eb44-1466-4269-aa33-0e4e0699fa4c" providerId="AD" clId="Web-{A5E9DBFC-F967-4855-BD75-79F791D88197}" dt="2023-03-19T09:57:00.065" v="9" actId="20577"/>
          <ac:spMkLst>
            <pc:docMk/>
            <pc:sldMk cId="1521038124" sldId="307"/>
            <ac:spMk id="2" creationId="{CF9CF5BA-CE13-4952-FFE2-9F54463CBE1F}"/>
          </ac:spMkLst>
        </pc:spChg>
      </pc:sldChg>
      <pc:sldChg chg="modSp add ord replId">
        <pc:chgData name="Sindre Nes" userId="S::201050@usn.no::54f3eb44-1466-4269-aa33-0e4e0699fa4c" providerId="AD" clId="Web-{A5E9DBFC-F967-4855-BD75-79F791D88197}" dt="2023-03-19T09:57:20.705" v="11"/>
        <pc:sldMkLst>
          <pc:docMk/>
          <pc:sldMk cId="2309737952" sldId="308"/>
        </pc:sldMkLst>
        <pc:spChg chg="mod">
          <ac:chgData name="Sindre Nes" userId="S::201050@usn.no::54f3eb44-1466-4269-aa33-0e4e0699fa4c" providerId="AD" clId="Web-{A5E9DBFC-F967-4855-BD75-79F791D88197}" dt="2023-03-19T09:56:53.549" v="3" actId="20577"/>
          <ac:spMkLst>
            <pc:docMk/>
            <pc:sldMk cId="2309737952" sldId="308"/>
            <ac:spMk id="2" creationId="{CF9CF5BA-CE13-4952-FFE2-9F54463CBE1F}"/>
          </ac:spMkLst>
        </pc:spChg>
      </pc:sldChg>
    </pc:docChg>
  </pc:docChgLst>
  <pc:docChgLst>
    <pc:chgData name="Abdul Majeed Alizai" userId="S::140444@usn.no::c5980d96-b044-4861-9f15-0f9a68228743" providerId="AD" clId="Web-{BB4B435C-F177-4449-A2D7-C7A3B41BD507}"/>
    <pc:docChg chg="addSld modSld sldOrd">
      <pc:chgData name="Abdul Majeed Alizai" userId="S::140444@usn.no::c5980d96-b044-4861-9f15-0f9a68228743" providerId="AD" clId="Web-{BB4B435C-F177-4449-A2D7-C7A3B41BD507}" dt="2023-03-15T10:21:52.590" v="62" actId="20577"/>
      <pc:docMkLst>
        <pc:docMk/>
      </pc:docMkLst>
      <pc:sldChg chg="modSp">
        <pc:chgData name="Abdul Majeed Alizai" userId="S::140444@usn.no::c5980d96-b044-4861-9f15-0f9a68228743" providerId="AD" clId="Web-{BB4B435C-F177-4449-A2D7-C7A3B41BD507}" dt="2023-03-15T09:45:38.778" v="18" actId="20577"/>
        <pc:sldMkLst>
          <pc:docMk/>
          <pc:sldMk cId="3923076432" sldId="294"/>
        </pc:sldMkLst>
        <pc:spChg chg="mod">
          <ac:chgData name="Abdul Majeed Alizai" userId="S::140444@usn.no::c5980d96-b044-4861-9f15-0f9a68228743" providerId="AD" clId="Web-{BB4B435C-F177-4449-A2D7-C7A3B41BD507}" dt="2023-03-15T09:45:38.778" v="18" actId="20577"/>
          <ac:spMkLst>
            <pc:docMk/>
            <pc:sldMk cId="3923076432" sldId="294"/>
            <ac:spMk id="2" creationId="{CF9CF5BA-CE13-4952-FFE2-9F54463CBE1F}"/>
          </ac:spMkLst>
        </pc:spChg>
      </pc:sldChg>
      <pc:sldChg chg="modSp">
        <pc:chgData name="Abdul Majeed Alizai" userId="S::140444@usn.no::c5980d96-b044-4861-9f15-0f9a68228743" providerId="AD" clId="Web-{BB4B435C-F177-4449-A2D7-C7A3B41BD507}" dt="2023-03-15T10:21:52.590" v="62" actId="20577"/>
        <pc:sldMkLst>
          <pc:docMk/>
          <pc:sldMk cId="3540491133" sldId="295"/>
        </pc:sldMkLst>
        <pc:spChg chg="mod">
          <ac:chgData name="Abdul Majeed Alizai" userId="S::140444@usn.no::c5980d96-b044-4861-9f15-0f9a68228743" providerId="AD" clId="Web-{BB4B435C-F177-4449-A2D7-C7A3B41BD507}" dt="2023-03-15T10:21:52.590" v="62" actId="20577"/>
          <ac:spMkLst>
            <pc:docMk/>
            <pc:sldMk cId="3540491133" sldId="295"/>
            <ac:spMk id="11" creationId="{AF1A0225-FFEA-2E93-E771-74779102FA7D}"/>
          </ac:spMkLst>
        </pc:spChg>
      </pc:sldChg>
      <pc:sldChg chg="ord">
        <pc:chgData name="Abdul Majeed Alizai" userId="S::140444@usn.no::c5980d96-b044-4861-9f15-0f9a68228743" providerId="AD" clId="Web-{BB4B435C-F177-4449-A2D7-C7A3B41BD507}" dt="2023-03-15T09:45:03.793" v="8"/>
        <pc:sldMkLst>
          <pc:docMk/>
          <pc:sldMk cId="140904196" sldId="300"/>
        </pc:sldMkLst>
      </pc:sldChg>
      <pc:sldChg chg="ord">
        <pc:chgData name="Abdul Majeed Alizai" userId="S::140444@usn.no::c5980d96-b044-4861-9f15-0f9a68228743" providerId="AD" clId="Web-{BB4B435C-F177-4449-A2D7-C7A3B41BD507}" dt="2023-03-15T09:45:05.184" v="9"/>
        <pc:sldMkLst>
          <pc:docMk/>
          <pc:sldMk cId="1380903761" sldId="301"/>
        </pc:sldMkLst>
      </pc:sldChg>
      <pc:sldChg chg="ord">
        <pc:chgData name="Abdul Majeed Alizai" userId="S::140444@usn.no::c5980d96-b044-4861-9f15-0f9a68228743" providerId="AD" clId="Web-{BB4B435C-F177-4449-A2D7-C7A3B41BD507}" dt="2023-03-15T09:45:06.762" v="10"/>
        <pc:sldMkLst>
          <pc:docMk/>
          <pc:sldMk cId="31871572" sldId="302"/>
        </pc:sldMkLst>
      </pc:sldChg>
      <pc:sldChg chg="delSp modSp add replId">
        <pc:chgData name="Abdul Majeed Alizai" userId="S::140444@usn.no::c5980d96-b044-4861-9f15-0f9a68228743" providerId="AD" clId="Web-{BB4B435C-F177-4449-A2D7-C7A3B41BD507}" dt="2023-03-15T09:36:08.852" v="7"/>
        <pc:sldMkLst>
          <pc:docMk/>
          <pc:sldMk cId="3124669044" sldId="303"/>
        </pc:sldMkLst>
        <pc:spChg chg="mod">
          <ac:chgData name="Abdul Majeed Alizai" userId="S::140444@usn.no::c5980d96-b044-4861-9f15-0f9a68228743" providerId="AD" clId="Web-{BB4B435C-F177-4449-A2D7-C7A3B41BD507}" dt="2023-03-15T09:36:06.539" v="6" actId="20577"/>
          <ac:spMkLst>
            <pc:docMk/>
            <pc:sldMk cId="3124669044" sldId="303"/>
            <ac:spMk id="2" creationId="{3AEAE914-9138-4292-1B4F-060A049FB1CF}"/>
          </ac:spMkLst>
        </pc:spChg>
        <pc:picChg chg="del">
          <ac:chgData name="Abdul Majeed Alizai" userId="S::140444@usn.no::c5980d96-b044-4861-9f15-0f9a68228743" providerId="AD" clId="Web-{BB4B435C-F177-4449-A2D7-C7A3B41BD507}" dt="2023-03-15T09:36:08.852" v="7"/>
          <ac:picMkLst>
            <pc:docMk/>
            <pc:sldMk cId="3124669044" sldId="303"/>
            <ac:picMk id="8" creationId="{694CE604-AFC1-1B7A-39F2-BF449DBCD987}"/>
          </ac:picMkLst>
        </pc:picChg>
      </pc:sldChg>
      <pc:sldChg chg="modSp add replId">
        <pc:chgData name="Abdul Majeed Alizai" userId="S::140444@usn.no::c5980d96-b044-4861-9f15-0f9a68228743" providerId="AD" clId="Web-{BB4B435C-F177-4449-A2D7-C7A3B41BD507}" dt="2023-03-15T09:45:43.168" v="20" actId="20577"/>
        <pc:sldMkLst>
          <pc:docMk/>
          <pc:sldMk cId="728083914" sldId="304"/>
        </pc:sldMkLst>
        <pc:spChg chg="mod">
          <ac:chgData name="Abdul Majeed Alizai" userId="S::140444@usn.no::c5980d96-b044-4861-9f15-0f9a68228743" providerId="AD" clId="Web-{BB4B435C-F177-4449-A2D7-C7A3B41BD507}" dt="2023-03-15T09:45:43.168" v="20" actId="20577"/>
          <ac:spMkLst>
            <pc:docMk/>
            <pc:sldMk cId="728083914" sldId="304"/>
            <ac:spMk id="2" creationId="{CF9CF5BA-CE13-4952-FFE2-9F54463CBE1F}"/>
          </ac:spMkLst>
        </pc:spChg>
      </pc:sldChg>
      <pc:sldChg chg="modSp add replId">
        <pc:chgData name="Abdul Majeed Alizai" userId="S::140444@usn.no::c5980d96-b044-4861-9f15-0f9a68228743" providerId="AD" clId="Web-{BB4B435C-F177-4449-A2D7-C7A3B41BD507}" dt="2023-03-15T09:57:29.033" v="47" actId="20577"/>
        <pc:sldMkLst>
          <pc:docMk/>
          <pc:sldMk cId="3784556606" sldId="305"/>
        </pc:sldMkLst>
        <pc:spChg chg="mod">
          <ac:chgData name="Abdul Majeed Alizai" userId="S::140444@usn.no::c5980d96-b044-4861-9f15-0f9a68228743" providerId="AD" clId="Web-{BB4B435C-F177-4449-A2D7-C7A3B41BD507}" dt="2023-03-15T09:46:02.450" v="23" actId="20577"/>
          <ac:spMkLst>
            <pc:docMk/>
            <pc:sldMk cId="3784556606" sldId="305"/>
            <ac:spMk id="2" creationId="{CF9CF5BA-CE13-4952-FFE2-9F54463CBE1F}"/>
          </ac:spMkLst>
        </pc:spChg>
        <pc:spChg chg="mod">
          <ac:chgData name="Abdul Majeed Alizai" userId="S::140444@usn.no::c5980d96-b044-4861-9f15-0f9a68228743" providerId="AD" clId="Web-{BB4B435C-F177-4449-A2D7-C7A3B41BD507}" dt="2023-03-15T09:57:29.033" v="47" actId="20577"/>
          <ac:spMkLst>
            <pc:docMk/>
            <pc:sldMk cId="3784556606" sldId="305"/>
            <ac:spMk id="11" creationId="{AF1A0225-FFEA-2E93-E771-74779102FA7D}"/>
          </ac:spMkLst>
        </pc:spChg>
      </pc:sldChg>
    </pc:docChg>
  </pc:docChgLst>
  <pc:docChgLst>
    <pc:chgData name="Ådne Kvåle" userId="S::237113@usn.no::114b3071-6c89-4b8b-80f3-39f81575e724" providerId="AD" clId="Web-{C03733AB-81B9-4A28-BD44-E6275256CFC0}"/>
    <pc:docChg chg="addSld modSld sldOrd">
      <pc:chgData name="Ådne Kvåle" userId="S::237113@usn.no::114b3071-6c89-4b8b-80f3-39f81575e724" providerId="AD" clId="Web-{C03733AB-81B9-4A28-BD44-E6275256CFC0}" dt="2023-03-19T09:57:31.150" v="3"/>
      <pc:docMkLst>
        <pc:docMk/>
      </pc:docMkLst>
      <pc:sldChg chg="ord">
        <pc:chgData name="Ådne Kvåle" userId="S::237113@usn.no::114b3071-6c89-4b8b-80f3-39f81575e724" providerId="AD" clId="Web-{C03733AB-81B9-4A28-BD44-E6275256CFC0}" dt="2023-03-19T09:52:41.085" v="1"/>
        <pc:sldMkLst>
          <pc:docMk/>
          <pc:sldMk cId="3540491133" sldId="295"/>
        </pc:sldMkLst>
      </pc:sldChg>
      <pc:sldChg chg="ord">
        <pc:chgData name="Ådne Kvåle" userId="S::237113@usn.no::114b3071-6c89-4b8b-80f3-39f81575e724" providerId="AD" clId="Web-{C03733AB-81B9-4A28-BD44-E6275256CFC0}" dt="2023-03-19T09:29:33.115" v="0"/>
        <pc:sldMkLst>
          <pc:docMk/>
          <pc:sldMk cId="1380903761" sldId="301"/>
        </pc:sldMkLst>
      </pc:sldChg>
      <pc:sldChg chg="addSp delSp modSp new">
        <pc:chgData name="Ådne Kvåle" userId="S::237113@usn.no::114b3071-6c89-4b8b-80f3-39f81575e724" providerId="AD" clId="Web-{C03733AB-81B9-4A28-BD44-E6275256CFC0}" dt="2023-03-19T09:57:31.150" v="3"/>
        <pc:sldMkLst>
          <pc:docMk/>
          <pc:sldMk cId="835369385" sldId="309"/>
        </pc:sldMkLst>
        <pc:spChg chg="del">
          <ac:chgData name="Ådne Kvåle" userId="S::237113@usn.no::114b3071-6c89-4b8b-80f3-39f81575e724" providerId="AD" clId="Web-{C03733AB-81B9-4A28-BD44-E6275256CFC0}" dt="2023-03-19T09:57:31.150" v="3"/>
          <ac:spMkLst>
            <pc:docMk/>
            <pc:sldMk cId="835369385" sldId="309"/>
            <ac:spMk id="3" creationId="{64C6EFF6-AB1E-CF33-BB0A-2F51CE205A48}"/>
          </ac:spMkLst>
        </pc:spChg>
        <pc:picChg chg="add mod ord">
          <ac:chgData name="Ådne Kvåle" userId="S::237113@usn.no::114b3071-6c89-4b8b-80f3-39f81575e724" providerId="AD" clId="Web-{C03733AB-81B9-4A28-BD44-E6275256CFC0}" dt="2023-03-19T09:57:31.150" v="3"/>
          <ac:picMkLst>
            <pc:docMk/>
            <pc:sldMk cId="835369385" sldId="309"/>
            <ac:picMk id="4" creationId="{541DF679-FFD0-C0F0-44E2-7AA66C148556}"/>
          </ac:picMkLst>
        </pc:picChg>
      </pc:sldChg>
    </pc:docChg>
  </pc:docChgLst>
  <pc:docChgLst>
    <pc:chgData name="Jon Jahren" userId="S::232009@usn.no::06cb33aa-5769-49f3-8b2a-40e96a044175" providerId="AD" clId="Web-{9FB082DB-4B68-4C80-8ED6-A1709D80E246}"/>
    <pc:docChg chg="delSld modSld">
      <pc:chgData name="Jon Jahren" userId="S::232009@usn.no::06cb33aa-5769-49f3-8b2a-40e96a044175" providerId="AD" clId="Web-{9FB082DB-4B68-4C80-8ED6-A1709D80E246}" dt="2023-03-21T07:07:39.384" v="83" actId="1076"/>
      <pc:docMkLst>
        <pc:docMk/>
      </pc:docMkLst>
      <pc:sldChg chg="addSp modSp mod modClrScheme chgLayout">
        <pc:chgData name="Jon Jahren" userId="S::232009@usn.no::06cb33aa-5769-49f3-8b2a-40e96a044175" providerId="AD" clId="Web-{9FB082DB-4B68-4C80-8ED6-A1709D80E246}" dt="2023-03-21T07:07:39.384" v="83" actId="1076"/>
        <pc:sldMkLst>
          <pc:docMk/>
          <pc:sldMk cId="985441033" sldId="291"/>
        </pc:sldMkLst>
        <pc:spChg chg="mod ord">
          <ac:chgData name="Jon Jahren" userId="S::232009@usn.no::06cb33aa-5769-49f3-8b2a-40e96a044175" providerId="AD" clId="Web-{9FB082DB-4B68-4C80-8ED6-A1709D80E246}" dt="2023-03-21T07:05:13.444" v="4" actId="20577"/>
          <ac:spMkLst>
            <pc:docMk/>
            <pc:sldMk cId="985441033" sldId="291"/>
            <ac:spMk id="2" creationId="{6CD7E400-3838-0A85-7F24-FE79116E5D31}"/>
          </ac:spMkLst>
        </pc:spChg>
        <pc:spChg chg="add mod ord">
          <ac:chgData name="Jon Jahren" userId="S::232009@usn.no::06cb33aa-5769-49f3-8b2a-40e96a044175" providerId="AD" clId="Web-{9FB082DB-4B68-4C80-8ED6-A1709D80E246}" dt="2023-03-21T07:07:39.384" v="83" actId="1076"/>
          <ac:spMkLst>
            <pc:docMk/>
            <pc:sldMk cId="985441033" sldId="291"/>
            <ac:spMk id="3" creationId="{7C1B9334-FFD9-4AE4-4820-9068517E4ACF}"/>
          </ac:spMkLst>
        </pc:spChg>
      </pc:sldChg>
      <pc:sldChg chg="modSp">
        <pc:chgData name="Jon Jahren" userId="S::232009@usn.no::06cb33aa-5769-49f3-8b2a-40e96a044175" providerId="AD" clId="Web-{9FB082DB-4B68-4C80-8ED6-A1709D80E246}" dt="2023-03-21T07:03:26.427" v="2" actId="20577"/>
        <pc:sldMkLst>
          <pc:docMk/>
          <pc:sldMk cId="2458698786" sldId="293"/>
        </pc:sldMkLst>
        <pc:spChg chg="mod">
          <ac:chgData name="Jon Jahren" userId="S::232009@usn.no::06cb33aa-5769-49f3-8b2a-40e96a044175" providerId="AD" clId="Web-{9FB082DB-4B68-4C80-8ED6-A1709D80E246}" dt="2023-03-21T07:03:26.427" v="2" actId="20577"/>
          <ac:spMkLst>
            <pc:docMk/>
            <pc:sldMk cId="2458698786" sldId="293"/>
            <ac:spMk id="2" creationId="{CF9CF5BA-CE13-4952-FFE2-9F54463CBE1F}"/>
          </ac:spMkLst>
        </pc:spChg>
      </pc:sldChg>
      <pc:sldChg chg="del">
        <pc:chgData name="Jon Jahren" userId="S::232009@usn.no::06cb33aa-5769-49f3-8b2a-40e96a044175" providerId="AD" clId="Web-{9FB082DB-4B68-4C80-8ED6-A1709D80E246}" dt="2023-03-20T12:11:30.339" v="0"/>
        <pc:sldMkLst>
          <pc:docMk/>
          <pc:sldMk cId="961223049" sldId="297"/>
        </pc:sldMkLst>
      </pc:sldChg>
      <pc:sldChg chg="del">
        <pc:chgData name="Jon Jahren" userId="S::232009@usn.no::06cb33aa-5769-49f3-8b2a-40e96a044175" providerId="AD" clId="Web-{9FB082DB-4B68-4C80-8ED6-A1709D80E246}" dt="2023-03-20T12:11:36.933" v="1"/>
        <pc:sldMkLst>
          <pc:docMk/>
          <pc:sldMk cId="3124669044" sldId="303"/>
        </pc:sldMkLst>
      </pc:sldChg>
    </pc:docChg>
  </pc:docChgLst>
  <pc:docChgLst>
    <pc:chgData name="Jon Jahren" userId="S::232009@usn.no::06cb33aa-5769-49f3-8b2a-40e96a044175" providerId="AD" clId="Web-{ADB83164-8981-4A27-A795-97789654E448}"/>
    <pc:docChg chg="modSld sldOrd">
      <pc:chgData name="Jon Jahren" userId="S::232009@usn.no::06cb33aa-5769-49f3-8b2a-40e96a044175" providerId="AD" clId="Web-{ADB83164-8981-4A27-A795-97789654E448}" dt="2023-03-15T09:51:52.160" v="70" actId="20577"/>
      <pc:docMkLst>
        <pc:docMk/>
      </pc:docMkLst>
      <pc:sldChg chg="modSp ord">
        <pc:chgData name="Jon Jahren" userId="S::232009@usn.no::06cb33aa-5769-49f3-8b2a-40e96a044175" providerId="AD" clId="Web-{ADB83164-8981-4A27-A795-97789654E448}" dt="2023-03-15T09:51:52.160" v="70" actId="20577"/>
        <pc:sldMkLst>
          <pc:docMk/>
          <pc:sldMk cId="3540491133" sldId="295"/>
        </pc:sldMkLst>
        <pc:spChg chg="mod">
          <ac:chgData name="Jon Jahren" userId="S::232009@usn.no::06cb33aa-5769-49f3-8b2a-40e96a044175" providerId="AD" clId="Web-{ADB83164-8981-4A27-A795-97789654E448}" dt="2023-03-15T09:51:52.160" v="70" actId="20577"/>
          <ac:spMkLst>
            <pc:docMk/>
            <pc:sldMk cId="3540491133" sldId="295"/>
            <ac:spMk id="11" creationId="{AF1A0225-FFEA-2E93-E771-74779102FA7D}"/>
          </ac:spMkLst>
        </pc:spChg>
      </pc:sldChg>
    </pc:docChg>
  </pc:docChgLst>
  <pc:docChgLst>
    <pc:chgData name="Jon Jahren" userId="S::232009@usn.no::06cb33aa-5769-49f3-8b2a-40e96a044175" providerId="AD" clId="Web-{5C998F5C-DBE2-4D87-90F8-C9B3D7533F84}"/>
    <pc:docChg chg="modSld">
      <pc:chgData name="Jon Jahren" userId="S::232009@usn.no::06cb33aa-5769-49f3-8b2a-40e96a044175" providerId="AD" clId="Web-{5C998F5C-DBE2-4D87-90F8-C9B3D7533F84}" dt="2023-03-17T10:13:02.326" v="7" actId="20577"/>
      <pc:docMkLst>
        <pc:docMk/>
      </pc:docMkLst>
      <pc:sldChg chg="modSp">
        <pc:chgData name="Jon Jahren" userId="S::232009@usn.no::06cb33aa-5769-49f3-8b2a-40e96a044175" providerId="AD" clId="Web-{5C998F5C-DBE2-4D87-90F8-C9B3D7533F84}" dt="2023-03-17T10:13:02.326" v="7" actId="20577"/>
        <pc:sldMkLst>
          <pc:docMk/>
          <pc:sldMk cId="3923076432" sldId="294"/>
        </pc:sldMkLst>
        <pc:spChg chg="mod">
          <ac:chgData name="Jon Jahren" userId="S::232009@usn.no::06cb33aa-5769-49f3-8b2a-40e96a044175" providerId="AD" clId="Web-{5C998F5C-DBE2-4D87-90F8-C9B3D7533F84}" dt="2023-03-17T10:13:02.326" v="7" actId="20577"/>
          <ac:spMkLst>
            <pc:docMk/>
            <pc:sldMk cId="3923076432" sldId="294"/>
            <ac:spMk id="11" creationId="{AF1A0225-FFEA-2E93-E771-74779102FA7D}"/>
          </ac:spMkLst>
        </pc:spChg>
      </pc:sldChg>
    </pc:docChg>
  </pc:docChgLst>
  <pc:docChgLst>
    <pc:chgData name="Abdul Majeed Alizai" userId="S::140444@usn.no::c5980d96-b044-4861-9f15-0f9a68228743" providerId="AD" clId="Web-{0073C7CD-0B91-436B-86EA-8DAF9DD320C1}"/>
    <pc:docChg chg="addSld delSld modSld">
      <pc:chgData name="Abdul Majeed Alizai" userId="S::140444@usn.no::c5980d96-b044-4861-9f15-0f9a68228743" providerId="AD" clId="Web-{0073C7CD-0B91-436B-86EA-8DAF9DD320C1}" dt="2023-03-23T11:28:12.098" v="316"/>
      <pc:docMkLst>
        <pc:docMk/>
      </pc:docMkLst>
      <pc:sldChg chg="delSp">
        <pc:chgData name="Abdul Majeed Alizai" userId="S::140444@usn.no::c5980d96-b044-4861-9f15-0f9a68228743" providerId="AD" clId="Web-{0073C7CD-0B91-436B-86EA-8DAF9DD320C1}" dt="2023-03-23T11:15:54.431" v="0"/>
        <pc:sldMkLst>
          <pc:docMk/>
          <pc:sldMk cId="4183840393" sldId="296"/>
        </pc:sldMkLst>
        <pc:cxnChg chg="del">
          <ac:chgData name="Abdul Majeed Alizai" userId="S::140444@usn.no::c5980d96-b044-4861-9f15-0f9a68228743" providerId="AD" clId="Web-{0073C7CD-0B91-436B-86EA-8DAF9DD320C1}" dt="2023-03-23T11:15:54.431" v="0"/>
          <ac:cxnSpMkLst>
            <pc:docMk/>
            <pc:sldMk cId="4183840393" sldId="296"/>
            <ac:cxnSpMk id="4" creationId="{8248518E-888C-5B56-9B42-C78DF22F66EA}"/>
          </ac:cxnSpMkLst>
        </pc:cxnChg>
      </pc:sldChg>
      <pc:sldChg chg="addSp modSp modNotes">
        <pc:chgData name="Abdul Majeed Alizai" userId="S::140444@usn.no::c5980d96-b044-4861-9f15-0f9a68228743" providerId="AD" clId="Web-{0073C7CD-0B91-436B-86EA-8DAF9DD320C1}" dt="2023-03-23T11:26:56.534" v="314" actId="1076"/>
        <pc:sldMkLst>
          <pc:docMk/>
          <pc:sldMk cId="728083914" sldId="304"/>
        </pc:sldMkLst>
        <pc:spChg chg="mod">
          <ac:chgData name="Abdul Majeed Alizai" userId="S::140444@usn.no::c5980d96-b044-4861-9f15-0f9a68228743" providerId="AD" clId="Web-{0073C7CD-0B91-436B-86EA-8DAF9DD320C1}" dt="2023-03-23T11:25:46.080" v="306" actId="20577"/>
          <ac:spMkLst>
            <pc:docMk/>
            <pc:sldMk cId="728083914" sldId="304"/>
            <ac:spMk id="11" creationId="{AF1A0225-FFEA-2E93-E771-74779102FA7D}"/>
          </ac:spMkLst>
        </pc:spChg>
        <pc:picChg chg="add mod">
          <ac:chgData name="Abdul Majeed Alizai" userId="S::140444@usn.no::c5980d96-b044-4861-9f15-0f9a68228743" providerId="AD" clId="Web-{0073C7CD-0B91-436B-86EA-8DAF9DD320C1}" dt="2023-03-23T11:26:46.440" v="313" actId="1076"/>
          <ac:picMkLst>
            <pc:docMk/>
            <pc:sldMk cId="728083914" sldId="304"/>
            <ac:picMk id="4" creationId="{AF77BC33-5F6E-63E4-9DE6-2D71D63C5A49}"/>
          </ac:picMkLst>
        </pc:picChg>
        <pc:picChg chg="mod">
          <ac:chgData name="Abdul Majeed Alizai" userId="S::140444@usn.no::c5980d96-b044-4861-9f15-0f9a68228743" providerId="AD" clId="Web-{0073C7CD-0B91-436B-86EA-8DAF9DD320C1}" dt="2023-03-23T11:26:56.534" v="314" actId="1076"/>
          <ac:picMkLst>
            <pc:docMk/>
            <pc:sldMk cId="728083914" sldId="304"/>
            <ac:picMk id="6" creationId="{CA3461F2-CD31-186C-027F-8C0DCEA35C67}"/>
          </ac:picMkLst>
        </pc:picChg>
      </pc:sldChg>
      <pc:sldChg chg="add del replId">
        <pc:chgData name="Abdul Majeed Alizai" userId="S::140444@usn.no::c5980d96-b044-4861-9f15-0f9a68228743" providerId="AD" clId="Web-{0073C7CD-0B91-436B-86EA-8DAF9DD320C1}" dt="2023-03-23T11:28:12.098" v="316"/>
        <pc:sldMkLst>
          <pc:docMk/>
          <pc:sldMk cId="2506213890" sldId="313"/>
        </pc:sldMkLst>
      </pc:sldChg>
    </pc:docChg>
  </pc:docChgLst>
  <pc:docChgLst>
    <pc:chgData name="Jon Jahren" userId="S::232009@usn.no::06cb33aa-5769-49f3-8b2a-40e96a044175" providerId="AD" clId="Web-{3F4DD56F-955E-4FC8-8CFD-E3ECBC84EDAE}"/>
    <pc:docChg chg="modSld">
      <pc:chgData name="Jon Jahren" userId="S::232009@usn.no::06cb33aa-5769-49f3-8b2a-40e96a044175" providerId="AD" clId="Web-{3F4DD56F-955E-4FC8-8CFD-E3ECBC84EDAE}" dt="2023-03-23T18:49:49.026" v="122" actId="1076"/>
      <pc:docMkLst>
        <pc:docMk/>
      </pc:docMkLst>
      <pc:sldChg chg="delSp modSp">
        <pc:chgData name="Jon Jahren" userId="S::232009@usn.no::06cb33aa-5769-49f3-8b2a-40e96a044175" providerId="AD" clId="Web-{3F4DD56F-955E-4FC8-8CFD-E3ECBC84EDAE}" dt="2023-03-23T18:49:49.026" v="122" actId="1076"/>
        <pc:sldMkLst>
          <pc:docMk/>
          <pc:sldMk cId="998611053" sldId="306"/>
        </pc:sldMkLst>
        <pc:picChg chg="del">
          <ac:chgData name="Jon Jahren" userId="S::232009@usn.no::06cb33aa-5769-49f3-8b2a-40e96a044175" providerId="AD" clId="Web-{3F4DD56F-955E-4FC8-8CFD-E3ECBC84EDAE}" dt="2023-03-23T13:41:07.499" v="114"/>
          <ac:picMkLst>
            <pc:docMk/>
            <pc:sldMk cId="998611053" sldId="306"/>
            <ac:picMk id="4" creationId="{2C569E54-0B39-FF3A-7FAD-E827E9AD3E55}"/>
          </ac:picMkLst>
        </pc:picChg>
        <pc:picChg chg="mod">
          <ac:chgData name="Jon Jahren" userId="S::232009@usn.no::06cb33aa-5769-49f3-8b2a-40e96a044175" providerId="AD" clId="Web-{3F4DD56F-955E-4FC8-8CFD-E3ECBC84EDAE}" dt="2023-03-23T18:49:49.026" v="122" actId="1076"/>
          <ac:picMkLst>
            <pc:docMk/>
            <pc:sldMk cId="998611053" sldId="306"/>
            <ac:picMk id="7" creationId="{1A14E8F7-AEE1-DAA9-7E50-C504254A10E3}"/>
          </ac:picMkLst>
        </pc:picChg>
      </pc:sldChg>
      <pc:sldChg chg="addSp delSp modSp addAnim modAnim">
        <pc:chgData name="Jon Jahren" userId="S::232009@usn.no::06cb33aa-5769-49f3-8b2a-40e96a044175" providerId="AD" clId="Web-{3F4DD56F-955E-4FC8-8CFD-E3ECBC84EDAE}" dt="2023-03-23T13:41:41.999" v="121" actId="1076"/>
        <pc:sldMkLst>
          <pc:docMk/>
          <pc:sldMk cId="540822082" sldId="310"/>
        </pc:sldMkLst>
        <pc:spChg chg="add mod">
          <ac:chgData name="Jon Jahren" userId="S::232009@usn.no::06cb33aa-5769-49f3-8b2a-40e96a044175" providerId="AD" clId="Web-{3F4DD56F-955E-4FC8-8CFD-E3ECBC84EDAE}" dt="2023-03-23T12:41:11.443" v="104" actId="20577"/>
          <ac:spMkLst>
            <pc:docMk/>
            <pc:sldMk cId="540822082" sldId="310"/>
            <ac:spMk id="6" creationId="{03BDE3EA-CE56-0058-E30B-F06D05313852}"/>
          </ac:spMkLst>
        </pc:spChg>
        <pc:spChg chg="add mod">
          <ac:chgData name="Jon Jahren" userId="S::232009@usn.no::06cb33aa-5769-49f3-8b2a-40e96a044175" providerId="AD" clId="Web-{3F4DD56F-955E-4FC8-8CFD-E3ECBC84EDAE}" dt="2023-03-23T12:41:44.350" v="112" actId="20577"/>
          <ac:spMkLst>
            <pc:docMk/>
            <pc:sldMk cId="540822082" sldId="310"/>
            <ac:spMk id="7" creationId="{53F5E396-F2FB-B300-62F2-CC47FF076548}"/>
          </ac:spMkLst>
        </pc:spChg>
        <pc:picChg chg="add mod">
          <ac:chgData name="Jon Jahren" userId="S::232009@usn.no::06cb33aa-5769-49f3-8b2a-40e96a044175" providerId="AD" clId="Web-{3F4DD56F-955E-4FC8-8CFD-E3ECBC84EDAE}" dt="2023-03-23T11:21:21.769" v="3" actId="1076"/>
          <ac:picMkLst>
            <pc:docMk/>
            <pc:sldMk cId="540822082" sldId="310"/>
            <ac:picMk id="3" creationId="{070F191E-1198-DEBF-4B8E-DC04986D5B59}"/>
          </ac:picMkLst>
        </pc:picChg>
        <pc:picChg chg="mod">
          <ac:chgData name="Jon Jahren" userId="S::232009@usn.no::06cb33aa-5769-49f3-8b2a-40e96a044175" providerId="AD" clId="Web-{3F4DD56F-955E-4FC8-8CFD-E3ECBC84EDAE}" dt="2023-03-23T13:41:41.999" v="121" actId="1076"/>
          <ac:picMkLst>
            <pc:docMk/>
            <pc:sldMk cId="540822082" sldId="310"/>
            <ac:picMk id="4" creationId="{194B25C2-935E-7C5E-C532-3D36AB0BF376}"/>
          </ac:picMkLst>
        </pc:picChg>
        <pc:picChg chg="del">
          <ac:chgData name="Jon Jahren" userId="S::232009@usn.no::06cb33aa-5769-49f3-8b2a-40e96a044175" providerId="AD" clId="Web-{3F4DD56F-955E-4FC8-8CFD-E3ECBC84EDAE}" dt="2023-03-23T13:41:11.608" v="115"/>
          <ac:picMkLst>
            <pc:docMk/>
            <pc:sldMk cId="540822082" sldId="310"/>
            <ac:picMk id="5" creationId="{8A872390-215B-F7AB-51F9-E1B25C26520C}"/>
          </ac:picMkLst>
        </pc:picChg>
      </pc:sldChg>
      <pc:sldChg chg="addSp delSp modSp">
        <pc:chgData name="Jon Jahren" userId="S::232009@usn.no::06cb33aa-5769-49f3-8b2a-40e96a044175" providerId="AD" clId="Web-{3F4DD56F-955E-4FC8-8CFD-E3ECBC84EDAE}" dt="2023-03-23T13:41:32.202" v="120" actId="14100"/>
        <pc:sldMkLst>
          <pc:docMk/>
          <pc:sldMk cId="107522211" sldId="311"/>
        </pc:sldMkLst>
        <pc:picChg chg="add mod">
          <ac:chgData name="Jon Jahren" userId="S::232009@usn.no::06cb33aa-5769-49f3-8b2a-40e96a044175" providerId="AD" clId="Web-{3F4DD56F-955E-4FC8-8CFD-E3ECBC84EDAE}" dt="2023-03-23T11:22:44.724" v="13" actId="1076"/>
          <ac:picMkLst>
            <pc:docMk/>
            <pc:sldMk cId="107522211" sldId="311"/>
            <ac:picMk id="3" creationId="{D3BB7F93-024A-6C81-FEE5-9D6DB231B456}"/>
          </ac:picMkLst>
        </pc:picChg>
        <pc:picChg chg="mod">
          <ac:chgData name="Jon Jahren" userId="S::232009@usn.no::06cb33aa-5769-49f3-8b2a-40e96a044175" providerId="AD" clId="Web-{3F4DD56F-955E-4FC8-8CFD-E3ECBC84EDAE}" dt="2023-03-23T13:41:32.202" v="120" actId="14100"/>
          <ac:picMkLst>
            <pc:docMk/>
            <pc:sldMk cId="107522211" sldId="311"/>
            <ac:picMk id="4" creationId="{BEF5D35D-8E95-0B36-4C54-FA24C16DC09C}"/>
          </ac:picMkLst>
        </pc:picChg>
        <pc:picChg chg="del">
          <ac:chgData name="Jon Jahren" userId="S::232009@usn.no::06cb33aa-5769-49f3-8b2a-40e96a044175" providerId="AD" clId="Web-{3F4DD56F-955E-4FC8-8CFD-E3ECBC84EDAE}" dt="2023-03-23T13:41:15.655" v="116"/>
          <ac:picMkLst>
            <pc:docMk/>
            <pc:sldMk cId="107522211" sldId="311"/>
            <ac:picMk id="5" creationId="{0BE4CF86-0665-B8C2-7999-25BF777BA356}"/>
          </ac:picMkLst>
        </pc:picChg>
      </pc:sldChg>
      <pc:sldChg chg="delAnim">
        <pc:chgData name="Jon Jahren" userId="S::232009@usn.no::06cb33aa-5769-49f3-8b2a-40e96a044175" providerId="AD" clId="Web-{3F4DD56F-955E-4FC8-8CFD-E3ECBC84EDAE}" dt="2023-03-23T12:51:02.642" v="113"/>
        <pc:sldMkLst>
          <pc:docMk/>
          <pc:sldMk cId="138849251" sldId="312"/>
        </pc:sldMkLst>
      </pc:sldChg>
    </pc:docChg>
  </pc:docChgLst>
  <pc:docChgLst>
    <pc:chgData name="Abdul Majeed Alizai" userId="S::140444@usn.no::c5980d96-b044-4861-9f15-0f9a68228743" providerId="AD" clId="Web-{8A6399B9-CBF6-4526-97B4-01167C0A42A4}"/>
    <pc:docChg chg="addSld modSld">
      <pc:chgData name="Abdul Majeed Alizai" userId="S::140444@usn.no::c5980d96-b044-4861-9f15-0f9a68228743" providerId="AD" clId="Web-{8A6399B9-CBF6-4526-97B4-01167C0A42A4}" dt="2023-03-23T20:50:07.255" v="46" actId="20577"/>
      <pc:docMkLst>
        <pc:docMk/>
      </pc:docMkLst>
      <pc:sldChg chg="modSp">
        <pc:chgData name="Abdul Majeed Alizai" userId="S::140444@usn.no::c5980d96-b044-4861-9f15-0f9a68228743" providerId="AD" clId="Web-{8A6399B9-CBF6-4526-97B4-01167C0A42A4}" dt="2023-03-23T20:06:52.841" v="17" actId="20577"/>
        <pc:sldMkLst>
          <pc:docMk/>
          <pc:sldMk cId="2439462726" sldId="316"/>
        </pc:sldMkLst>
        <pc:spChg chg="mod">
          <ac:chgData name="Abdul Majeed Alizai" userId="S::140444@usn.no::c5980d96-b044-4861-9f15-0f9a68228743" providerId="AD" clId="Web-{8A6399B9-CBF6-4526-97B4-01167C0A42A4}" dt="2023-03-23T20:06:52.841" v="17" actId="20577"/>
          <ac:spMkLst>
            <pc:docMk/>
            <pc:sldMk cId="2439462726" sldId="316"/>
            <ac:spMk id="3" creationId="{D5A99C83-E1B3-93DC-2CA3-86FF3C70F171}"/>
          </ac:spMkLst>
        </pc:spChg>
      </pc:sldChg>
      <pc:sldChg chg="delSp modSp add replId">
        <pc:chgData name="Abdul Majeed Alizai" userId="S::140444@usn.no::c5980d96-b044-4861-9f15-0f9a68228743" providerId="AD" clId="Web-{8A6399B9-CBF6-4526-97B4-01167C0A42A4}" dt="2023-03-23T20:50:07.255" v="46" actId="20577"/>
        <pc:sldMkLst>
          <pc:docMk/>
          <pc:sldMk cId="3004969447" sldId="317"/>
        </pc:sldMkLst>
        <pc:spChg chg="mod">
          <ac:chgData name="Abdul Majeed Alizai" userId="S::140444@usn.no::c5980d96-b044-4861-9f15-0f9a68228743" providerId="AD" clId="Web-{8A6399B9-CBF6-4526-97B4-01167C0A42A4}" dt="2023-03-23T20:49:36.239" v="42" actId="20577"/>
          <ac:spMkLst>
            <pc:docMk/>
            <pc:sldMk cId="3004969447" sldId="317"/>
            <ac:spMk id="2" creationId="{CF9CF5BA-CE13-4952-FFE2-9F54463CBE1F}"/>
          </ac:spMkLst>
        </pc:spChg>
        <pc:spChg chg="mod">
          <ac:chgData name="Abdul Majeed Alizai" userId="S::140444@usn.no::c5980d96-b044-4861-9f15-0f9a68228743" providerId="AD" clId="Web-{8A6399B9-CBF6-4526-97B4-01167C0A42A4}" dt="2023-03-23T20:50:07.255" v="46" actId="20577"/>
          <ac:spMkLst>
            <pc:docMk/>
            <pc:sldMk cId="3004969447" sldId="317"/>
            <ac:spMk id="11" creationId="{AF1A0225-FFEA-2E93-E771-74779102FA7D}"/>
          </ac:spMkLst>
        </pc:spChg>
        <pc:picChg chg="mod">
          <ac:chgData name="Abdul Majeed Alizai" userId="S::140444@usn.no::c5980d96-b044-4861-9f15-0f9a68228743" providerId="AD" clId="Web-{8A6399B9-CBF6-4526-97B4-01167C0A42A4}" dt="2023-03-23T20:49:26.239" v="41" actId="14100"/>
          <ac:picMkLst>
            <pc:docMk/>
            <pc:sldMk cId="3004969447" sldId="317"/>
            <ac:picMk id="4" creationId="{AF77BC33-5F6E-63E4-9DE6-2D71D63C5A49}"/>
          </ac:picMkLst>
        </pc:picChg>
        <pc:picChg chg="del">
          <ac:chgData name="Abdul Majeed Alizai" userId="S::140444@usn.no::c5980d96-b044-4861-9f15-0f9a68228743" providerId="AD" clId="Web-{8A6399B9-CBF6-4526-97B4-01167C0A42A4}" dt="2023-03-23T20:48:48.223" v="19"/>
          <ac:picMkLst>
            <pc:docMk/>
            <pc:sldMk cId="3004969447" sldId="317"/>
            <ac:picMk id="6" creationId="{CA3461F2-CD31-186C-027F-8C0DCEA35C67}"/>
          </ac:picMkLst>
        </pc:picChg>
      </pc:sldChg>
    </pc:docChg>
  </pc:docChgLst>
  <pc:docChgLst>
    <pc:chgData name="Jon Jahren" userId="S::232009@usn.no::06cb33aa-5769-49f3-8b2a-40e96a044175" providerId="AD" clId="Web-{2DC2AF58-1E92-4F35-A651-2A665B826554}"/>
    <pc:docChg chg="addSld modSld">
      <pc:chgData name="Jon Jahren" userId="S::232009@usn.no::06cb33aa-5769-49f3-8b2a-40e96a044175" providerId="AD" clId="Web-{2DC2AF58-1E92-4F35-A651-2A665B826554}" dt="2023-03-19T09:31:13.070" v="54" actId="20577"/>
      <pc:docMkLst>
        <pc:docMk/>
      </pc:docMkLst>
      <pc:sldChg chg="modSp new">
        <pc:chgData name="Jon Jahren" userId="S::232009@usn.no::06cb33aa-5769-49f3-8b2a-40e96a044175" providerId="AD" clId="Web-{2DC2AF58-1E92-4F35-A651-2A665B826554}" dt="2023-03-19T09:31:13.070" v="54" actId="20577"/>
        <pc:sldMkLst>
          <pc:docMk/>
          <pc:sldMk cId="998611053" sldId="306"/>
        </pc:sldMkLst>
        <pc:spChg chg="mod">
          <ac:chgData name="Jon Jahren" userId="S::232009@usn.no::06cb33aa-5769-49f3-8b2a-40e96a044175" providerId="AD" clId="Web-{2DC2AF58-1E92-4F35-A651-2A665B826554}" dt="2023-03-19T09:28:52.412" v="20" actId="20577"/>
          <ac:spMkLst>
            <pc:docMk/>
            <pc:sldMk cId="998611053" sldId="306"/>
            <ac:spMk id="2" creationId="{C5631A0A-FC17-1DDE-88D0-ED5E5C1E218A}"/>
          </ac:spMkLst>
        </pc:spChg>
        <pc:spChg chg="mod">
          <ac:chgData name="Jon Jahren" userId="S::232009@usn.no::06cb33aa-5769-49f3-8b2a-40e96a044175" providerId="AD" clId="Web-{2DC2AF58-1E92-4F35-A651-2A665B826554}" dt="2023-03-19T09:31:13.070" v="54" actId="20577"/>
          <ac:spMkLst>
            <pc:docMk/>
            <pc:sldMk cId="998611053" sldId="306"/>
            <ac:spMk id="3" creationId="{B741B02A-AF70-8AFD-4FF0-3B4E6057760A}"/>
          </ac:spMkLst>
        </pc:spChg>
      </pc:sldChg>
    </pc:docChg>
  </pc:docChgLst>
  <pc:docChgLst>
    <pc:chgData name="Ådne Kvåle" userId="S::237113@usn.no::114b3071-6c89-4b8b-80f3-39f81575e724" providerId="AD" clId="Web-{6AAE4D51-5F35-4B60-8859-B821BA8EE892}"/>
    <pc:docChg chg="modSld">
      <pc:chgData name="Ådne Kvåle" userId="S::237113@usn.no::114b3071-6c89-4b8b-80f3-39f81575e724" providerId="AD" clId="Web-{6AAE4D51-5F35-4B60-8859-B821BA8EE892}" dt="2023-03-23T13:09:21.230" v="9" actId="20577"/>
      <pc:docMkLst>
        <pc:docMk/>
      </pc:docMkLst>
      <pc:sldChg chg="modSp">
        <pc:chgData name="Ådne Kvåle" userId="S::237113@usn.no::114b3071-6c89-4b8b-80f3-39f81575e724" providerId="AD" clId="Web-{6AAE4D51-5F35-4B60-8859-B821BA8EE892}" dt="2023-03-23T13:09:21.230" v="9" actId="20577"/>
        <pc:sldMkLst>
          <pc:docMk/>
          <pc:sldMk cId="835369385" sldId="309"/>
        </pc:sldMkLst>
        <pc:spChg chg="mod">
          <ac:chgData name="Ådne Kvåle" userId="S::237113@usn.no::114b3071-6c89-4b8b-80f3-39f81575e724" providerId="AD" clId="Web-{6AAE4D51-5F35-4B60-8859-B821BA8EE892}" dt="2023-03-23T13:09:21.230" v="9" actId="20577"/>
          <ac:spMkLst>
            <pc:docMk/>
            <pc:sldMk cId="835369385" sldId="309"/>
            <ac:spMk id="2" creationId="{A3D7D606-A784-AD5F-347A-0357A4C25976}"/>
          </ac:spMkLst>
        </pc:spChg>
      </pc:sldChg>
    </pc:docChg>
  </pc:docChgLst>
  <pc:docChgLst>
    <pc:chgData name="Abdul Majeed Alizai" userId="S::140444@usn.no::c5980d96-b044-4861-9f15-0f9a68228743" providerId="AD" clId="Web-{1662FD3F-BD80-4D78-A965-F48A1F765B34}"/>
    <pc:docChg chg="delSld">
      <pc:chgData name="Abdul Majeed Alizai" userId="S::140444@usn.no::c5980d96-b044-4861-9f15-0f9a68228743" providerId="AD" clId="Web-{1662FD3F-BD80-4D78-A965-F48A1F765B34}" dt="2023-03-20T07:10:36.406" v="0"/>
      <pc:docMkLst>
        <pc:docMk/>
      </pc:docMkLst>
      <pc:sldChg chg="del">
        <pc:chgData name="Abdul Majeed Alizai" userId="S::140444@usn.no::c5980d96-b044-4861-9f15-0f9a68228743" providerId="AD" clId="Web-{1662FD3F-BD80-4D78-A965-F48A1F765B34}" dt="2023-03-20T07:10:36.406" v="0"/>
        <pc:sldMkLst>
          <pc:docMk/>
          <pc:sldMk cId="3923076432" sldId="294"/>
        </pc:sldMkLst>
      </pc:sldChg>
    </pc:docChg>
  </pc:docChgLst>
  <pc:docChgLst>
    <pc:chgData name="Jon Jahren" userId="S::232009@usn.no::06cb33aa-5769-49f3-8b2a-40e96a044175" providerId="AD" clId="Web-{8EF07C5A-7E22-419B-AA0E-F2FC8ADB21EF}"/>
    <pc:docChg chg="addSld delSld modSld">
      <pc:chgData name="Jon Jahren" userId="S::232009@usn.no::06cb33aa-5769-49f3-8b2a-40e96a044175" providerId="AD" clId="Web-{8EF07C5A-7E22-419B-AA0E-F2FC8ADB21EF}" dt="2023-03-20T10:35:28.904" v="28"/>
      <pc:docMkLst>
        <pc:docMk/>
      </pc:docMkLst>
      <pc:sldChg chg="modSp">
        <pc:chgData name="Jon Jahren" userId="S::232009@usn.no::06cb33aa-5769-49f3-8b2a-40e96a044175" providerId="AD" clId="Web-{8EF07C5A-7E22-419B-AA0E-F2FC8ADB21EF}" dt="2023-03-20T08:23:37.149" v="13" actId="20577"/>
        <pc:sldMkLst>
          <pc:docMk/>
          <pc:sldMk cId="985441033" sldId="291"/>
        </pc:sldMkLst>
        <pc:spChg chg="mod">
          <ac:chgData name="Jon Jahren" userId="S::232009@usn.no::06cb33aa-5769-49f3-8b2a-40e96a044175" providerId="AD" clId="Web-{8EF07C5A-7E22-419B-AA0E-F2FC8ADB21EF}" dt="2023-03-20T08:23:37.149" v="13" actId="20577"/>
          <ac:spMkLst>
            <pc:docMk/>
            <pc:sldMk cId="985441033" sldId="291"/>
            <ac:spMk id="2" creationId="{6CD7E400-3838-0A85-7F24-FE79116E5D31}"/>
          </ac:spMkLst>
        </pc:spChg>
      </pc:sldChg>
      <pc:sldChg chg="modSp">
        <pc:chgData name="Jon Jahren" userId="S::232009@usn.no::06cb33aa-5769-49f3-8b2a-40e96a044175" providerId="AD" clId="Web-{8EF07C5A-7E22-419B-AA0E-F2FC8ADB21EF}" dt="2023-03-20T08:24:01.180" v="15" actId="1076"/>
        <pc:sldMkLst>
          <pc:docMk/>
          <pc:sldMk cId="2458698786" sldId="293"/>
        </pc:sldMkLst>
        <pc:spChg chg="mod">
          <ac:chgData name="Jon Jahren" userId="S::232009@usn.no::06cb33aa-5769-49f3-8b2a-40e96a044175" providerId="AD" clId="Web-{8EF07C5A-7E22-419B-AA0E-F2FC8ADB21EF}" dt="2023-03-20T08:23:18.852" v="1" actId="20577"/>
          <ac:spMkLst>
            <pc:docMk/>
            <pc:sldMk cId="2458698786" sldId="293"/>
            <ac:spMk id="13" creationId="{F9492F42-10B9-60CB-2DE2-8DC6A7C0D30E}"/>
          </ac:spMkLst>
        </pc:spChg>
        <pc:picChg chg="mod">
          <ac:chgData name="Jon Jahren" userId="S::232009@usn.no::06cb33aa-5769-49f3-8b2a-40e96a044175" providerId="AD" clId="Web-{8EF07C5A-7E22-419B-AA0E-F2FC8ADB21EF}" dt="2023-03-20T08:24:01.180" v="15" actId="1076"/>
          <ac:picMkLst>
            <pc:docMk/>
            <pc:sldMk cId="2458698786" sldId="293"/>
            <ac:picMk id="12" creationId="{069EF14F-5ABC-A428-E4EE-C96DF6C4949B}"/>
          </ac:picMkLst>
        </pc:picChg>
        <pc:picChg chg="mod">
          <ac:chgData name="Jon Jahren" userId="S::232009@usn.no::06cb33aa-5769-49f3-8b2a-40e96a044175" providerId="AD" clId="Web-{8EF07C5A-7E22-419B-AA0E-F2FC8ADB21EF}" dt="2023-03-20T08:23:56.961" v="14" actId="1076"/>
          <ac:picMkLst>
            <pc:docMk/>
            <pc:sldMk cId="2458698786" sldId="293"/>
            <ac:picMk id="15" creationId="{688233A7-8253-E246-9173-B6D4D2E0AB28}"/>
          </ac:picMkLst>
        </pc:picChg>
      </pc:sldChg>
      <pc:sldChg chg="modSp modNotes">
        <pc:chgData name="Jon Jahren" userId="S::232009@usn.no::06cb33aa-5769-49f3-8b2a-40e96a044175" providerId="AD" clId="Web-{8EF07C5A-7E22-419B-AA0E-F2FC8ADB21EF}" dt="2023-03-20T10:33:49.904" v="18"/>
        <pc:sldMkLst>
          <pc:docMk/>
          <pc:sldMk cId="998611053" sldId="306"/>
        </pc:sldMkLst>
        <pc:spChg chg="mod">
          <ac:chgData name="Jon Jahren" userId="S::232009@usn.no::06cb33aa-5769-49f3-8b2a-40e96a044175" providerId="AD" clId="Web-{8EF07C5A-7E22-419B-AA0E-F2FC8ADB21EF}" dt="2023-03-20T10:33:45.404" v="16" actId="20577"/>
          <ac:spMkLst>
            <pc:docMk/>
            <pc:sldMk cId="998611053" sldId="306"/>
            <ac:spMk id="3" creationId="{B741B02A-AF70-8AFD-4FF0-3B4E6057760A}"/>
          </ac:spMkLst>
        </pc:spChg>
      </pc:sldChg>
      <pc:sldChg chg="addSp modSp new">
        <pc:chgData name="Jon Jahren" userId="S::232009@usn.no::06cb33aa-5769-49f3-8b2a-40e96a044175" providerId="AD" clId="Web-{8EF07C5A-7E22-419B-AA0E-F2FC8ADB21EF}" dt="2023-03-20T10:34:25.076" v="22"/>
        <pc:sldMkLst>
          <pc:docMk/>
          <pc:sldMk cId="540822082" sldId="310"/>
        </pc:sldMkLst>
        <pc:spChg chg="mod">
          <ac:chgData name="Jon Jahren" userId="S::232009@usn.no::06cb33aa-5769-49f3-8b2a-40e96a044175" providerId="AD" clId="Web-{8EF07C5A-7E22-419B-AA0E-F2FC8ADB21EF}" dt="2023-03-20T10:34:15.951" v="21" actId="20577"/>
          <ac:spMkLst>
            <pc:docMk/>
            <pc:sldMk cId="540822082" sldId="310"/>
            <ac:spMk id="2" creationId="{8710E914-5AF6-CBE6-CCF6-A30248A21628}"/>
          </ac:spMkLst>
        </pc:spChg>
        <pc:picChg chg="add">
          <ac:chgData name="Jon Jahren" userId="S::232009@usn.no::06cb33aa-5769-49f3-8b2a-40e96a044175" providerId="AD" clId="Web-{8EF07C5A-7E22-419B-AA0E-F2FC8ADB21EF}" dt="2023-03-20T10:34:25.076" v="22"/>
          <ac:picMkLst>
            <pc:docMk/>
            <pc:sldMk cId="540822082" sldId="310"/>
            <ac:picMk id="5" creationId="{8A872390-215B-F7AB-51F9-E1B25C26520C}"/>
          </ac:picMkLst>
        </pc:picChg>
      </pc:sldChg>
      <pc:sldChg chg="addSp modSp new">
        <pc:chgData name="Jon Jahren" userId="S::232009@usn.no::06cb33aa-5769-49f3-8b2a-40e96a044175" providerId="AD" clId="Web-{8EF07C5A-7E22-419B-AA0E-F2FC8ADB21EF}" dt="2023-03-20T10:35:17.732" v="27"/>
        <pc:sldMkLst>
          <pc:docMk/>
          <pc:sldMk cId="107522211" sldId="311"/>
        </pc:sldMkLst>
        <pc:spChg chg="mod">
          <ac:chgData name="Jon Jahren" userId="S::232009@usn.no::06cb33aa-5769-49f3-8b2a-40e96a044175" providerId="AD" clId="Web-{8EF07C5A-7E22-419B-AA0E-F2FC8ADB21EF}" dt="2023-03-20T10:34:54.748" v="25" actId="20577"/>
          <ac:spMkLst>
            <pc:docMk/>
            <pc:sldMk cId="107522211" sldId="311"/>
            <ac:spMk id="2" creationId="{EA3F911D-1B5D-0A1D-9B36-02763CE148ED}"/>
          </ac:spMkLst>
        </pc:spChg>
        <pc:picChg chg="add">
          <ac:chgData name="Jon Jahren" userId="S::232009@usn.no::06cb33aa-5769-49f3-8b2a-40e96a044175" providerId="AD" clId="Web-{8EF07C5A-7E22-419B-AA0E-F2FC8ADB21EF}" dt="2023-03-20T10:35:17.732" v="27"/>
          <ac:picMkLst>
            <pc:docMk/>
            <pc:sldMk cId="107522211" sldId="311"/>
            <ac:picMk id="5" creationId="{0BE4CF86-0665-B8C2-7999-25BF777BA356}"/>
          </ac:picMkLst>
        </pc:picChg>
      </pc:sldChg>
      <pc:sldChg chg="add del replId">
        <pc:chgData name="Jon Jahren" userId="S::232009@usn.no::06cb33aa-5769-49f3-8b2a-40e96a044175" providerId="AD" clId="Web-{8EF07C5A-7E22-419B-AA0E-F2FC8ADB21EF}" dt="2023-03-20T10:35:28.904" v="28"/>
        <pc:sldMkLst>
          <pc:docMk/>
          <pc:sldMk cId="917624080" sldId="312"/>
        </pc:sldMkLst>
      </pc:sldChg>
    </pc:docChg>
  </pc:docChgLst>
  <pc:docChgLst>
    <pc:chgData name="Martin Børte Liestøl" userId="S::237103@usn.no::e7e7e6d4-0fb5-47b3-bb85-6ba362c425d3" providerId="AD" clId="Web-{733830E8-D341-4C1E-9352-D8534EA83720}"/>
    <pc:docChg chg="modSld">
      <pc:chgData name="Martin Børte Liestøl" userId="S::237103@usn.no::e7e7e6d4-0fb5-47b3-bb85-6ba362c425d3" providerId="AD" clId="Web-{733830E8-D341-4C1E-9352-D8534EA83720}" dt="2023-03-23T22:12:00.214" v="6" actId="20577"/>
      <pc:docMkLst>
        <pc:docMk/>
      </pc:docMkLst>
      <pc:sldChg chg="modSp">
        <pc:chgData name="Martin Børte Liestøl" userId="S::237103@usn.no::e7e7e6d4-0fb5-47b3-bb85-6ba362c425d3" providerId="AD" clId="Web-{733830E8-D341-4C1E-9352-D8534EA83720}" dt="2023-03-23T22:12:00.214" v="6" actId="20577"/>
        <pc:sldMkLst>
          <pc:docMk/>
          <pc:sldMk cId="2305622055" sldId="315"/>
        </pc:sldMkLst>
        <pc:spChg chg="mod">
          <ac:chgData name="Martin Børte Liestøl" userId="S::237103@usn.no::e7e7e6d4-0fb5-47b3-bb85-6ba362c425d3" providerId="AD" clId="Web-{733830E8-D341-4C1E-9352-D8534EA83720}" dt="2023-03-23T22:12:00.214" v="6" actId="20577"/>
          <ac:spMkLst>
            <pc:docMk/>
            <pc:sldMk cId="2305622055" sldId="315"/>
            <ac:spMk id="2" creationId="{2579AE4C-7E62-B1E9-6946-FDA22C957FA5}"/>
          </ac:spMkLst>
        </pc:spChg>
      </pc:sldChg>
    </pc:docChg>
  </pc:docChgLst>
  <pc:docChgLst>
    <pc:chgData name="Abdul Majeed Alizai" userId="S::140444@usn.no::c5980d96-b044-4861-9f15-0f9a68228743" providerId="AD" clId="Web-{D0E8D061-F3A0-4732-A69A-8E188D60DFAE}"/>
    <pc:docChg chg="modSld">
      <pc:chgData name="Abdul Majeed Alizai" userId="S::140444@usn.no::c5980d96-b044-4861-9f15-0f9a68228743" providerId="AD" clId="Web-{D0E8D061-F3A0-4732-A69A-8E188D60DFAE}" dt="2023-03-13T12:13:34.567" v="10" actId="20577"/>
      <pc:docMkLst>
        <pc:docMk/>
      </pc:docMkLst>
      <pc:sldChg chg="modSp">
        <pc:chgData name="Abdul Majeed Alizai" userId="S::140444@usn.no::c5980d96-b044-4861-9f15-0f9a68228743" providerId="AD" clId="Web-{D0E8D061-F3A0-4732-A69A-8E188D60DFAE}" dt="2023-03-13T12:13:34.567" v="10" actId="20577"/>
        <pc:sldMkLst>
          <pc:docMk/>
          <pc:sldMk cId="2458698786" sldId="293"/>
        </pc:sldMkLst>
        <pc:spChg chg="mod">
          <ac:chgData name="Abdul Majeed Alizai" userId="S::140444@usn.no::c5980d96-b044-4861-9f15-0f9a68228743" providerId="AD" clId="Web-{D0E8D061-F3A0-4732-A69A-8E188D60DFAE}" dt="2023-03-13T12:13:34.567" v="10" actId="20577"/>
          <ac:spMkLst>
            <pc:docMk/>
            <pc:sldMk cId="2458698786" sldId="293"/>
            <ac:spMk id="13" creationId="{F9492F42-10B9-60CB-2DE2-8DC6A7C0D30E}"/>
          </ac:spMkLst>
        </pc:spChg>
      </pc:sldChg>
    </pc:docChg>
  </pc:docChgLst>
  <pc:docChgLst>
    <pc:chgData name="Jon Jahren" userId="S::232009@usn.no::06cb33aa-5769-49f3-8b2a-40e96a044175" providerId="AD" clId="Web-{64B868B1-8F4F-4E75-B74A-21A7A55B7133}"/>
    <pc:docChg chg="modSld">
      <pc:chgData name="Jon Jahren" userId="S::232009@usn.no::06cb33aa-5769-49f3-8b2a-40e96a044175" providerId="AD" clId="Web-{64B868B1-8F4F-4E75-B74A-21A7A55B7133}" dt="2023-03-15T09:14:24.477" v="0" actId="20577"/>
      <pc:docMkLst>
        <pc:docMk/>
      </pc:docMkLst>
      <pc:sldChg chg="modSp">
        <pc:chgData name="Jon Jahren" userId="S::232009@usn.no::06cb33aa-5769-49f3-8b2a-40e96a044175" providerId="AD" clId="Web-{64B868B1-8F4F-4E75-B74A-21A7A55B7133}" dt="2023-03-15T09:14:24.477" v="0" actId="20577"/>
        <pc:sldMkLst>
          <pc:docMk/>
          <pc:sldMk cId="2458698786" sldId="293"/>
        </pc:sldMkLst>
        <pc:spChg chg="mod">
          <ac:chgData name="Jon Jahren" userId="S::232009@usn.no::06cb33aa-5769-49f3-8b2a-40e96a044175" providerId="AD" clId="Web-{64B868B1-8F4F-4E75-B74A-21A7A55B7133}" dt="2023-03-15T09:14:24.477" v="0" actId="20577"/>
          <ac:spMkLst>
            <pc:docMk/>
            <pc:sldMk cId="2458698786" sldId="293"/>
            <ac:spMk id="2" creationId="{CF9CF5BA-CE13-4952-FFE2-9F54463CBE1F}"/>
          </ac:spMkLst>
        </pc:spChg>
      </pc:sldChg>
    </pc:docChg>
  </pc:docChgLst>
  <pc:docChgLst>
    <pc:chgData name="Sindre Nes" userId="S::201050@usn.no::54f3eb44-1466-4269-aa33-0e4e0699fa4c" providerId="AD" clId="Web-{294CEF72-36A7-421E-858A-8C1AF8BC5FE8}"/>
    <pc:docChg chg="modSld">
      <pc:chgData name="Sindre Nes" userId="S::201050@usn.no::54f3eb44-1466-4269-aa33-0e4e0699fa4c" providerId="AD" clId="Web-{294CEF72-36A7-421E-858A-8C1AF8BC5FE8}" dt="2023-03-23T19:02:08.519" v="105"/>
      <pc:docMkLst>
        <pc:docMk/>
      </pc:docMkLst>
      <pc:sldChg chg="delSp modSp modNotes">
        <pc:chgData name="Sindre Nes" userId="S::201050@usn.no::54f3eb44-1466-4269-aa33-0e4e0699fa4c" providerId="AD" clId="Web-{294CEF72-36A7-421E-858A-8C1AF8BC5FE8}" dt="2023-03-23T19:00:17.907" v="59"/>
        <pc:sldMkLst>
          <pc:docMk/>
          <pc:sldMk cId="1521038124" sldId="307"/>
        </pc:sldMkLst>
        <pc:spChg chg="mod">
          <ac:chgData name="Sindre Nes" userId="S::201050@usn.no::54f3eb44-1466-4269-aa33-0e4e0699fa4c" providerId="AD" clId="Web-{294CEF72-36A7-421E-858A-8C1AF8BC5FE8}" dt="2023-03-23T18:58:55.795" v="40" actId="20577"/>
          <ac:spMkLst>
            <pc:docMk/>
            <pc:sldMk cId="1521038124" sldId="307"/>
            <ac:spMk id="6" creationId="{0C6A43AD-7E59-DC0C-A98A-229A58B7683B}"/>
          </ac:spMkLst>
        </pc:spChg>
        <pc:spChg chg="del mod">
          <ac:chgData name="Sindre Nes" userId="S::201050@usn.no::54f3eb44-1466-4269-aa33-0e4e0699fa4c" providerId="AD" clId="Web-{294CEF72-36A7-421E-858A-8C1AF8BC5FE8}" dt="2023-03-23T18:57:17.996" v="34"/>
          <ac:spMkLst>
            <pc:docMk/>
            <pc:sldMk cId="1521038124" sldId="307"/>
            <ac:spMk id="8" creationId="{8C9C3F0D-7CED-7E45-7014-8A443ECBC1BB}"/>
          </ac:spMkLst>
        </pc:spChg>
      </pc:sldChg>
      <pc:sldChg chg="delSp modSp modNotes">
        <pc:chgData name="Sindre Nes" userId="S::201050@usn.no::54f3eb44-1466-4269-aa33-0e4e0699fa4c" providerId="AD" clId="Web-{294CEF72-36A7-421E-858A-8C1AF8BC5FE8}" dt="2023-03-23T18:59:54.812" v="51"/>
        <pc:sldMkLst>
          <pc:docMk/>
          <pc:sldMk cId="2309737952" sldId="308"/>
        </pc:sldMkLst>
        <pc:spChg chg="mod">
          <ac:chgData name="Sindre Nes" userId="S::201050@usn.no::54f3eb44-1466-4269-aa33-0e4e0699fa4c" providerId="AD" clId="Web-{294CEF72-36A7-421E-858A-8C1AF8BC5FE8}" dt="2023-03-23T18:57:13.605" v="32" actId="20577"/>
          <ac:spMkLst>
            <pc:docMk/>
            <pc:sldMk cId="2309737952" sldId="308"/>
            <ac:spMk id="5" creationId="{133772FA-AEAD-D29D-A8FA-E3A53E5820F8}"/>
          </ac:spMkLst>
        </pc:spChg>
        <pc:spChg chg="del mod">
          <ac:chgData name="Sindre Nes" userId="S::201050@usn.no::54f3eb44-1466-4269-aa33-0e4e0699fa4c" providerId="AD" clId="Web-{294CEF72-36A7-421E-858A-8C1AF8BC5FE8}" dt="2023-03-23T18:55:48.010" v="1"/>
          <ac:spMkLst>
            <pc:docMk/>
            <pc:sldMk cId="2309737952" sldId="308"/>
            <ac:spMk id="7" creationId="{E01066AF-291D-F377-3FB1-B2A1C07D5E9E}"/>
          </ac:spMkLst>
        </pc:spChg>
      </pc:sldChg>
      <pc:sldChg chg="delSp modSp modNotes">
        <pc:chgData name="Sindre Nes" userId="S::201050@usn.no::54f3eb44-1466-4269-aa33-0e4e0699fa4c" providerId="AD" clId="Web-{294CEF72-36A7-421E-858A-8C1AF8BC5FE8}" dt="2023-03-23T19:02:08.519" v="105"/>
        <pc:sldMkLst>
          <pc:docMk/>
          <pc:sldMk cId="4180470466" sldId="313"/>
        </pc:sldMkLst>
        <pc:spChg chg="mod">
          <ac:chgData name="Sindre Nes" userId="S::201050@usn.no::54f3eb44-1466-4269-aa33-0e4e0699fa4c" providerId="AD" clId="Web-{294CEF72-36A7-421E-858A-8C1AF8BC5FE8}" dt="2023-03-23T18:56:29.448" v="20" actId="20577"/>
          <ac:spMkLst>
            <pc:docMk/>
            <pc:sldMk cId="4180470466" sldId="313"/>
            <ac:spMk id="5" creationId="{133772FA-AEAD-D29D-A8FA-E3A53E5820F8}"/>
          </ac:spMkLst>
        </pc:spChg>
        <pc:spChg chg="del mod">
          <ac:chgData name="Sindre Nes" userId="S::201050@usn.no::54f3eb44-1466-4269-aa33-0e4e0699fa4c" providerId="AD" clId="Web-{294CEF72-36A7-421E-858A-8C1AF8BC5FE8}" dt="2023-03-23T18:55:52.025" v="3"/>
          <ac:spMkLst>
            <pc:docMk/>
            <pc:sldMk cId="4180470466" sldId="313"/>
            <ac:spMk id="6" creationId="{FB56A05A-0E46-193D-8ECE-8A76265A666D}"/>
          </ac:spMkLst>
        </pc:spChg>
      </pc:sldChg>
    </pc:docChg>
  </pc:docChgLst>
  <pc:docChgLst>
    <pc:chgData name="Abdul Majeed Alizai" userId="S::140444@usn.no::c5980d96-b044-4861-9f15-0f9a68228743" providerId="AD" clId="Web-{5D358C4D-A646-4BE1-9E7D-CA55B870DB3B}"/>
    <pc:docChg chg="delSld modSld">
      <pc:chgData name="Abdul Majeed Alizai" userId="S::140444@usn.no::c5980d96-b044-4861-9f15-0f9a68228743" providerId="AD" clId="Web-{5D358C4D-A646-4BE1-9E7D-CA55B870DB3B}" dt="2023-03-19T10:42:24.098" v="119" actId="14100"/>
      <pc:docMkLst>
        <pc:docMk/>
      </pc:docMkLst>
      <pc:sldChg chg="addSp delSp modSp mod setBg">
        <pc:chgData name="Abdul Majeed Alizai" userId="S::140444@usn.no::c5980d96-b044-4861-9f15-0f9a68228743" providerId="AD" clId="Web-{5D358C4D-A646-4BE1-9E7D-CA55B870DB3B}" dt="2023-03-19T10:42:24.098" v="119" actId="14100"/>
        <pc:sldMkLst>
          <pc:docMk/>
          <pc:sldMk cId="4183840393" sldId="296"/>
        </pc:sldMkLst>
        <pc:spChg chg="mod">
          <ac:chgData name="Abdul Majeed Alizai" userId="S::140444@usn.no::c5980d96-b044-4861-9f15-0f9a68228743" providerId="AD" clId="Web-{5D358C4D-A646-4BE1-9E7D-CA55B870DB3B}" dt="2023-03-19T10:27:59.609" v="72" actId="14100"/>
          <ac:spMkLst>
            <pc:docMk/>
            <pc:sldMk cId="4183840393" sldId="296"/>
            <ac:spMk id="2" creationId="{CF9CF5BA-CE13-4952-FFE2-9F54463CBE1F}"/>
          </ac:spMkLst>
        </pc:spChg>
        <pc:spChg chg="del mod ord">
          <ac:chgData name="Abdul Majeed Alizai" userId="S::140444@usn.no::c5980d96-b044-4861-9f15-0f9a68228743" providerId="AD" clId="Web-{5D358C4D-A646-4BE1-9E7D-CA55B870DB3B}" dt="2023-03-19T10:38:13.889" v="105"/>
          <ac:spMkLst>
            <pc:docMk/>
            <pc:sldMk cId="4183840393" sldId="296"/>
            <ac:spMk id="5" creationId="{1531434A-4CB2-62B8-2688-0BF2ED979F03}"/>
          </ac:spMkLst>
        </pc:spChg>
        <pc:spChg chg="del mod">
          <ac:chgData name="Abdul Majeed Alizai" userId="S::140444@usn.no::c5980d96-b044-4861-9f15-0f9a68228743" providerId="AD" clId="Web-{5D358C4D-A646-4BE1-9E7D-CA55B870DB3B}" dt="2023-03-19T10:26:22.248" v="62"/>
          <ac:spMkLst>
            <pc:docMk/>
            <pc:sldMk cId="4183840393" sldId="296"/>
            <ac:spMk id="6" creationId="{3A456C62-C6CB-F904-3BF4-2B7C3474F80B}"/>
          </ac:spMkLst>
        </pc:spChg>
        <pc:spChg chg="add del">
          <ac:chgData name="Abdul Majeed Alizai" userId="S::140444@usn.no::c5980d96-b044-4861-9f15-0f9a68228743" providerId="AD" clId="Web-{5D358C4D-A646-4BE1-9E7D-CA55B870DB3B}" dt="2023-03-19T10:27:07.999" v="64"/>
          <ac:spMkLst>
            <pc:docMk/>
            <pc:sldMk cId="4183840393" sldId="296"/>
            <ac:spMk id="9" creationId="{8313267B-1D0A-7194-EF7B-212CF3516C25}"/>
          </ac:spMkLst>
        </pc:spChg>
        <pc:spChg chg="add del">
          <ac:chgData name="Abdul Majeed Alizai" userId="S::140444@usn.no::c5980d96-b044-4861-9f15-0f9a68228743" providerId="AD" clId="Web-{5D358C4D-A646-4BE1-9E7D-CA55B870DB3B}" dt="2023-03-19T10:27:07.999" v="64"/>
          <ac:spMkLst>
            <pc:docMk/>
            <pc:sldMk cId="4183840393" sldId="296"/>
            <ac:spMk id="12" creationId="{9ADB6B36-6D23-4279-BF08-86CFF703E395}"/>
          </ac:spMkLst>
        </pc:spChg>
        <pc:spChg chg="add del mod">
          <ac:chgData name="Abdul Majeed Alizai" userId="S::140444@usn.no::c5980d96-b044-4861-9f15-0f9a68228743" providerId="AD" clId="Web-{5D358C4D-A646-4BE1-9E7D-CA55B870DB3B}" dt="2023-03-19T10:42:02.910" v="114"/>
          <ac:spMkLst>
            <pc:docMk/>
            <pc:sldMk cId="4183840393" sldId="296"/>
            <ac:spMk id="13" creationId="{7E8788E9-F898-1C48-512D-448D3ABCC17E}"/>
          </ac:spMkLst>
        </pc:spChg>
        <pc:spChg chg="add del">
          <ac:chgData name="Abdul Majeed Alizai" userId="S::140444@usn.no::c5980d96-b044-4861-9f15-0f9a68228743" providerId="AD" clId="Web-{5D358C4D-A646-4BE1-9E7D-CA55B870DB3B}" dt="2023-03-19T10:27:07.999" v="64"/>
          <ac:spMkLst>
            <pc:docMk/>
            <pc:sldMk cId="4183840393" sldId="296"/>
            <ac:spMk id="14" creationId="{AEF4CD48-9281-4131-995B-E3B17C8544AF}"/>
          </ac:spMkLst>
        </pc:spChg>
        <pc:spChg chg="add del">
          <ac:chgData name="Abdul Majeed Alizai" userId="S::140444@usn.no::c5980d96-b044-4861-9f15-0f9a68228743" providerId="AD" clId="Web-{5D358C4D-A646-4BE1-9E7D-CA55B870DB3B}" dt="2023-03-19T10:27:07.999" v="64"/>
          <ac:spMkLst>
            <pc:docMk/>
            <pc:sldMk cId="4183840393" sldId="296"/>
            <ac:spMk id="16" creationId="{5ABDA325-4B50-4FFB-81B9-95576831FB06}"/>
          </ac:spMkLst>
        </pc:spChg>
        <pc:spChg chg="add del">
          <ac:chgData name="Abdul Majeed Alizai" userId="S::140444@usn.no::c5980d96-b044-4861-9f15-0f9a68228743" providerId="AD" clId="Web-{5D358C4D-A646-4BE1-9E7D-CA55B870DB3B}" dt="2023-03-19T10:27:07.999" v="64"/>
          <ac:spMkLst>
            <pc:docMk/>
            <pc:sldMk cId="4183840393" sldId="296"/>
            <ac:spMk id="18" creationId="{F2A49241-8E10-49A1-B30C-2A0230F6ABEC}"/>
          </ac:spMkLst>
        </pc:spChg>
        <pc:picChg chg="add del mod ord">
          <ac:chgData name="Abdul Majeed Alizai" userId="S::140444@usn.no::c5980d96-b044-4861-9f15-0f9a68228743" providerId="AD" clId="Web-{5D358C4D-A646-4BE1-9E7D-CA55B870DB3B}" dt="2023-03-19T10:41:49.566" v="113"/>
          <ac:picMkLst>
            <pc:docMk/>
            <pc:sldMk cId="4183840393" sldId="296"/>
            <ac:picMk id="3" creationId="{FD8E200F-5445-1706-ABD1-87AB1725F689}"/>
          </ac:picMkLst>
        </pc:picChg>
        <pc:picChg chg="add del mod">
          <ac:chgData name="Abdul Majeed Alizai" userId="S::140444@usn.no::c5980d96-b044-4861-9f15-0f9a68228743" providerId="AD" clId="Web-{5D358C4D-A646-4BE1-9E7D-CA55B870DB3B}" dt="2023-03-19T10:35:00.603" v="97"/>
          <ac:picMkLst>
            <pc:docMk/>
            <pc:sldMk cId="4183840393" sldId="296"/>
            <ac:picMk id="7" creationId="{782B8164-363A-77F4-1CED-B7638BFE9619}"/>
          </ac:picMkLst>
        </pc:picChg>
        <pc:picChg chg="add mod">
          <ac:chgData name="Abdul Majeed Alizai" userId="S::140444@usn.no::c5980d96-b044-4861-9f15-0f9a68228743" providerId="AD" clId="Web-{5D358C4D-A646-4BE1-9E7D-CA55B870DB3B}" dt="2023-03-19T10:38:42.671" v="112" actId="1076"/>
          <ac:picMkLst>
            <pc:docMk/>
            <pc:sldMk cId="4183840393" sldId="296"/>
            <ac:picMk id="8" creationId="{5B848544-6664-FD00-261B-82A4B8156F38}"/>
          </ac:picMkLst>
        </pc:picChg>
        <pc:picChg chg="add mod">
          <ac:chgData name="Abdul Majeed Alizai" userId="S::140444@usn.no::c5980d96-b044-4861-9f15-0f9a68228743" providerId="AD" clId="Web-{5D358C4D-A646-4BE1-9E7D-CA55B870DB3B}" dt="2023-03-19T10:38:25.108" v="107" actId="14100"/>
          <ac:picMkLst>
            <pc:docMk/>
            <pc:sldMk cId="4183840393" sldId="296"/>
            <ac:picMk id="10" creationId="{4C4886BC-D467-FCE2-F7C7-0F152740AD0C}"/>
          </ac:picMkLst>
        </pc:picChg>
        <pc:picChg chg="add mod ord">
          <ac:chgData name="Abdul Majeed Alizai" userId="S::140444@usn.no::c5980d96-b044-4861-9f15-0f9a68228743" providerId="AD" clId="Web-{5D358C4D-A646-4BE1-9E7D-CA55B870DB3B}" dt="2023-03-19T10:42:24.098" v="119" actId="14100"/>
          <ac:picMkLst>
            <pc:docMk/>
            <pc:sldMk cId="4183840393" sldId="296"/>
            <ac:picMk id="15" creationId="{6C2487B2-A63F-5A11-94CC-70A1B346D1DD}"/>
          </ac:picMkLst>
        </pc:picChg>
        <pc:cxnChg chg="add mod">
          <ac:chgData name="Abdul Majeed Alizai" userId="S::140444@usn.no::c5980d96-b044-4861-9f15-0f9a68228743" providerId="AD" clId="Web-{5D358C4D-A646-4BE1-9E7D-CA55B870DB3B}" dt="2023-03-19T10:33:31.367" v="92"/>
          <ac:cxnSpMkLst>
            <pc:docMk/>
            <pc:sldMk cId="4183840393" sldId="296"/>
            <ac:cxnSpMk id="4" creationId="{8248518E-888C-5B56-9B42-C78DF22F66EA}"/>
          </ac:cxnSpMkLst>
        </pc:cxnChg>
      </pc:sldChg>
      <pc:sldChg chg="addSp delSp modSp modNotes">
        <pc:chgData name="Abdul Majeed Alizai" userId="S::140444@usn.no::c5980d96-b044-4861-9f15-0f9a68228743" providerId="AD" clId="Web-{5D358C4D-A646-4BE1-9E7D-CA55B870DB3B}" dt="2023-03-19T10:02:18.177" v="59"/>
        <pc:sldMkLst>
          <pc:docMk/>
          <pc:sldMk cId="728083914" sldId="304"/>
        </pc:sldMkLst>
        <pc:spChg chg="mod">
          <ac:chgData name="Abdul Majeed Alizai" userId="S::140444@usn.no::c5980d96-b044-4861-9f15-0f9a68228743" providerId="AD" clId="Web-{5D358C4D-A646-4BE1-9E7D-CA55B870DB3B}" dt="2023-03-19T09:59:28.278" v="40" actId="20577"/>
          <ac:spMkLst>
            <pc:docMk/>
            <pc:sldMk cId="728083914" sldId="304"/>
            <ac:spMk id="2" creationId="{CF9CF5BA-CE13-4952-FFE2-9F54463CBE1F}"/>
          </ac:spMkLst>
        </pc:spChg>
        <pc:spChg chg="add del mod">
          <ac:chgData name="Abdul Majeed Alizai" userId="S::140444@usn.no::c5980d96-b044-4861-9f15-0f9a68228743" providerId="AD" clId="Web-{5D358C4D-A646-4BE1-9E7D-CA55B870DB3B}" dt="2023-03-19T09:59:52.654" v="46"/>
          <ac:spMkLst>
            <pc:docMk/>
            <pc:sldMk cId="728083914" sldId="304"/>
            <ac:spMk id="4" creationId="{0118CEF4-1AC5-F517-59E0-19703F14B262}"/>
          </ac:spMkLst>
        </pc:spChg>
        <pc:spChg chg="add mod">
          <ac:chgData name="Abdul Majeed Alizai" userId="S::140444@usn.no::c5980d96-b044-4861-9f15-0f9a68228743" providerId="AD" clId="Web-{5D358C4D-A646-4BE1-9E7D-CA55B870DB3B}" dt="2023-03-19T10:00:47.249" v="57" actId="14100"/>
          <ac:spMkLst>
            <pc:docMk/>
            <pc:sldMk cId="728083914" sldId="304"/>
            <ac:spMk id="8" creationId="{F31B447E-8232-DEEA-FC70-0276833ECAC1}"/>
          </ac:spMkLst>
        </pc:spChg>
        <pc:spChg chg="mod">
          <ac:chgData name="Abdul Majeed Alizai" userId="S::140444@usn.no::c5980d96-b044-4861-9f15-0f9a68228743" providerId="AD" clId="Web-{5D358C4D-A646-4BE1-9E7D-CA55B870DB3B}" dt="2023-03-19T09:59:40.935" v="44" actId="20577"/>
          <ac:spMkLst>
            <pc:docMk/>
            <pc:sldMk cId="728083914" sldId="304"/>
            <ac:spMk id="11" creationId="{AF1A0225-FFEA-2E93-E771-74779102FA7D}"/>
          </ac:spMkLst>
        </pc:spChg>
        <pc:picChg chg="add mod">
          <ac:chgData name="Abdul Majeed Alizai" userId="S::140444@usn.no::c5980d96-b044-4861-9f15-0f9a68228743" providerId="AD" clId="Web-{5D358C4D-A646-4BE1-9E7D-CA55B870DB3B}" dt="2023-03-19T10:00:42.780" v="56" actId="14100"/>
          <ac:picMkLst>
            <pc:docMk/>
            <pc:sldMk cId="728083914" sldId="304"/>
            <ac:picMk id="6" creationId="{CA3461F2-CD31-186C-027F-8C0DCEA35C67}"/>
          </ac:picMkLst>
        </pc:picChg>
        <pc:picChg chg="add mod">
          <ac:chgData name="Abdul Majeed Alizai" userId="S::140444@usn.no::c5980d96-b044-4861-9f15-0f9a68228743" providerId="AD" clId="Web-{5D358C4D-A646-4BE1-9E7D-CA55B870DB3B}" dt="2023-03-19T10:00:38.499" v="54" actId="1076"/>
          <ac:picMkLst>
            <pc:docMk/>
            <pc:sldMk cId="728083914" sldId="304"/>
            <ac:picMk id="10" creationId="{45F9CEBA-E303-2BD7-B718-87AD615A16AC}"/>
          </ac:picMkLst>
        </pc:picChg>
        <pc:picChg chg="add del">
          <ac:chgData name="Abdul Majeed Alizai" userId="S::140444@usn.no::c5980d96-b044-4861-9f15-0f9a68228743" providerId="AD" clId="Web-{5D358C4D-A646-4BE1-9E7D-CA55B870DB3B}" dt="2023-03-19T10:00:08.561" v="48"/>
          <ac:picMkLst>
            <pc:docMk/>
            <pc:sldMk cId="728083914" sldId="304"/>
            <ac:picMk id="15" creationId="{FA02A6C9-B233-508F-C544-C5B401C29A20}"/>
          </ac:picMkLst>
        </pc:picChg>
      </pc:sldChg>
      <pc:sldChg chg="addSp delSp modSp del modNotes">
        <pc:chgData name="Abdul Majeed Alizai" userId="S::140444@usn.no::c5980d96-b044-4861-9f15-0f9a68228743" providerId="AD" clId="Web-{5D358C4D-A646-4BE1-9E7D-CA55B870DB3B}" dt="2023-03-19T10:02:19.271" v="60"/>
        <pc:sldMkLst>
          <pc:docMk/>
          <pc:sldMk cId="3784556606" sldId="305"/>
        </pc:sldMkLst>
        <pc:spChg chg="mod">
          <ac:chgData name="Abdul Majeed Alizai" userId="S::140444@usn.no::c5980d96-b044-4861-9f15-0f9a68228743" providerId="AD" clId="Web-{5D358C4D-A646-4BE1-9E7D-CA55B870DB3B}" dt="2023-03-19T09:55:43.445" v="4" actId="20577"/>
          <ac:spMkLst>
            <pc:docMk/>
            <pc:sldMk cId="3784556606" sldId="305"/>
            <ac:spMk id="2" creationId="{CF9CF5BA-CE13-4952-FFE2-9F54463CBE1F}"/>
          </ac:spMkLst>
        </pc:spChg>
        <pc:spChg chg="add del mod">
          <ac:chgData name="Abdul Majeed Alizai" userId="S::140444@usn.no::c5980d96-b044-4861-9f15-0f9a68228743" providerId="AD" clId="Web-{5D358C4D-A646-4BE1-9E7D-CA55B870DB3B}" dt="2023-03-19T09:58:46.465" v="33"/>
          <ac:spMkLst>
            <pc:docMk/>
            <pc:sldMk cId="3784556606" sldId="305"/>
            <ac:spMk id="4" creationId="{17715191-3E63-DA5B-A470-FB8A45766F47}"/>
          </ac:spMkLst>
        </pc:spChg>
        <pc:spChg chg="mod">
          <ac:chgData name="Abdul Majeed Alizai" userId="S::140444@usn.no::c5980d96-b044-4861-9f15-0f9a68228743" providerId="AD" clId="Web-{5D358C4D-A646-4BE1-9E7D-CA55B870DB3B}" dt="2023-03-19T09:55:39.789" v="0" actId="20577"/>
          <ac:spMkLst>
            <pc:docMk/>
            <pc:sldMk cId="3784556606" sldId="305"/>
            <ac:spMk id="11" creationId="{AF1A0225-FFEA-2E93-E771-74779102FA7D}"/>
          </ac:spMkLst>
        </pc:spChg>
        <pc:picChg chg="add mod ord">
          <ac:chgData name="Abdul Majeed Alizai" userId="S::140444@usn.no::c5980d96-b044-4861-9f15-0f9a68228743" providerId="AD" clId="Web-{5D358C4D-A646-4BE1-9E7D-CA55B870DB3B}" dt="2023-03-19T09:58:56.543" v="35" actId="1076"/>
          <ac:picMkLst>
            <pc:docMk/>
            <pc:sldMk cId="3784556606" sldId="305"/>
            <ac:picMk id="5" creationId="{8444352B-8105-7006-1B8B-D0C44745E733}"/>
          </ac:picMkLst>
        </pc:picChg>
        <pc:picChg chg="add mod">
          <ac:chgData name="Abdul Majeed Alizai" userId="S::140444@usn.no::c5980d96-b044-4861-9f15-0f9a68228743" providerId="AD" clId="Web-{5D358C4D-A646-4BE1-9E7D-CA55B870DB3B}" dt="2023-03-19T09:59:00.715" v="36"/>
          <ac:picMkLst>
            <pc:docMk/>
            <pc:sldMk cId="3784556606" sldId="305"/>
            <ac:picMk id="6" creationId="{C33C437D-97C3-9C79-EC37-8CEE9760947F}"/>
          </ac:picMkLst>
        </pc:picChg>
        <pc:picChg chg="del">
          <ac:chgData name="Abdul Majeed Alizai" userId="S::140444@usn.no::c5980d96-b044-4861-9f15-0f9a68228743" providerId="AD" clId="Web-{5D358C4D-A646-4BE1-9E7D-CA55B870DB3B}" dt="2023-03-19T09:55:47.633" v="5"/>
          <ac:picMkLst>
            <pc:docMk/>
            <pc:sldMk cId="3784556606" sldId="305"/>
            <ac:picMk id="15" creationId="{FA02A6C9-B233-508F-C544-C5B401C29A20}"/>
          </ac:picMkLst>
        </pc:picChg>
      </pc:sldChg>
    </pc:docChg>
  </pc:docChgLst>
  <pc:docChgLst>
    <pc:chgData name="Ådne Kvåle" userId="114b3071-6c89-4b8b-80f3-39f81575e724" providerId="ADAL" clId="{68A8FDA0-0EFF-4EBD-8B09-F740681C929F}"/>
    <pc:docChg chg="custSel modSld">
      <pc:chgData name="Ådne Kvåle" userId="114b3071-6c89-4b8b-80f3-39f81575e724" providerId="ADAL" clId="{68A8FDA0-0EFF-4EBD-8B09-F740681C929F}" dt="2023-03-23T13:43:41.132" v="1" actId="478"/>
      <pc:docMkLst>
        <pc:docMk/>
      </pc:docMkLst>
      <pc:sldChg chg="delSp mod">
        <pc:chgData name="Ådne Kvåle" userId="114b3071-6c89-4b8b-80f3-39f81575e724" providerId="ADAL" clId="{68A8FDA0-0EFF-4EBD-8B09-F740681C929F}" dt="2023-03-23T13:43:41.132" v="1" actId="478"/>
        <pc:sldMkLst>
          <pc:docMk/>
          <pc:sldMk cId="3540491133" sldId="295"/>
        </pc:sldMkLst>
        <pc:picChg chg="del">
          <ac:chgData name="Ådne Kvåle" userId="114b3071-6c89-4b8b-80f3-39f81575e724" providerId="ADAL" clId="{68A8FDA0-0EFF-4EBD-8B09-F740681C929F}" dt="2023-03-23T13:43:41.132" v="1" actId="478"/>
          <ac:picMkLst>
            <pc:docMk/>
            <pc:sldMk cId="3540491133" sldId="295"/>
            <ac:picMk id="7" creationId="{22EBF496-B96F-9095-B5D4-348BCD66AAA8}"/>
          </ac:picMkLst>
        </pc:picChg>
      </pc:sldChg>
      <pc:sldChg chg="delSp mod">
        <pc:chgData name="Ådne Kvåle" userId="114b3071-6c89-4b8b-80f3-39f81575e724" providerId="ADAL" clId="{68A8FDA0-0EFF-4EBD-8B09-F740681C929F}" dt="2023-03-23T13:43:37.355" v="0" actId="478"/>
        <pc:sldMkLst>
          <pc:docMk/>
          <pc:sldMk cId="835369385" sldId="309"/>
        </pc:sldMkLst>
        <pc:picChg chg="del">
          <ac:chgData name="Ådne Kvåle" userId="114b3071-6c89-4b8b-80f3-39f81575e724" providerId="ADAL" clId="{68A8FDA0-0EFF-4EBD-8B09-F740681C929F}" dt="2023-03-23T13:43:37.355" v="0" actId="478"/>
          <ac:picMkLst>
            <pc:docMk/>
            <pc:sldMk cId="835369385" sldId="309"/>
            <ac:picMk id="5" creationId="{14C5D308-338E-A1DA-8394-CEAA03D1F7E9}"/>
          </ac:picMkLst>
        </pc:picChg>
      </pc:sldChg>
    </pc:docChg>
  </pc:docChgLst>
  <pc:docChgLst>
    <pc:chgData name="Ådne Kvåle" userId="114b3071-6c89-4b8b-80f3-39f81575e724" providerId="ADAL" clId="{D928DFE9-415A-4AFE-A7F6-9A681D6D8C97}"/>
    <pc:docChg chg="undo custSel addSld delSld modSld sldOrd">
      <pc:chgData name="Ådne Kvåle" userId="114b3071-6c89-4b8b-80f3-39f81575e724" providerId="ADAL" clId="{D928DFE9-415A-4AFE-A7F6-9A681D6D8C97}" dt="2023-03-23T22:11:47.180" v="837" actId="962"/>
      <pc:docMkLst>
        <pc:docMk/>
      </pc:docMkLst>
      <pc:sldChg chg="del">
        <pc:chgData name="Ådne Kvåle" userId="114b3071-6c89-4b8b-80f3-39f81575e724" providerId="ADAL" clId="{D928DFE9-415A-4AFE-A7F6-9A681D6D8C97}" dt="2023-03-23T21:42:06.591" v="541" actId="47"/>
        <pc:sldMkLst>
          <pc:docMk/>
          <pc:sldMk cId="3540491133" sldId="295"/>
        </pc:sldMkLst>
      </pc:sldChg>
      <pc:sldChg chg="modSp mod">
        <pc:chgData name="Ådne Kvåle" userId="114b3071-6c89-4b8b-80f3-39f81575e724" providerId="ADAL" clId="{D928DFE9-415A-4AFE-A7F6-9A681D6D8C97}" dt="2023-03-23T22:09:21.231" v="830" actId="1076"/>
        <pc:sldMkLst>
          <pc:docMk/>
          <pc:sldMk cId="835369385" sldId="309"/>
        </pc:sldMkLst>
        <pc:spChg chg="mod">
          <ac:chgData name="Ådne Kvåle" userId="114b3071-6c89-4b8b-80f3-39f81575e724" providerId="ADAL" clId="{D928DFE9-415A-4AFE-A7F6-9A681D6D8C97}" dt="2023-03-23T22:09:00.355" v="828" actId="20577"/>
          <ac:spMkLst>
            <pc:docMk/>
            <pc:sldMk cId="835369385" sldId="309"/>
            <ac:spMk id="2" creationId="{A3D7D606-A784-AD5F-347A-0357A4C25976}"/>
          </ac:spMkLst>
        </pc:spChg>
        <pc:picChg chg="mod">
          <ac:chgData name="Ådne Kvåle" userId="114b3071-6c89-4b8b-80f3-39f81575e724" providerId="ADAL" clId="{D928DFE9-415A-4AFE-A7F6-9A681D6D8C97}" dt="2023-03-23T22:09:21.231" v="830" actId="1076"/>
          <ac:picMkLst>
            <pc:docMk/>
            <pc:sldMk cId="835369385" sldId="309"/>
            <ac:picMk id="4" creationId="{541DF679-FFD0-C0F0-44E2-7AA66C148556}"/>
          </ac:picMkLst>
        </pc:picChg>
      </pc:sldChg>
      <pc:sldChg chg="addSp delSp modSp new mod">
        <pc:chgData name="Ådne Kvåle" userId="114b3071-6c89-4b8b-80f3-39f81575e724" providerId="ADAL" clId="{D928DFE9-415A-4AFE-A7F6-9A681D6D8C97}" dt="2023-03-23T22:11:47.180" v="837" actId="962"/>
        <pc:sldMkLst>
          <pc:docMk/>
          <pc:sldMk cId="4032687956" sldId="318"/>
        </pc:sldMkLst>
        <pc:spChg chg="mod">
          <ac:chgData name="Ådne Kvåle" userId="114b3071-6c89-4b8b-80f3-39f81575e724" providerId="ADAL" clId="{D928DFE9-415A-4AFE-A7F6-9A681D6D8C97}" dt="2023-03-23T21:29:00.777" v="23" actId="20577"/>
          <ac:spMkLst>
            <pc:docMk/>
            <pc:sldMk cId="4032687956" sldId="318"/>
            <ac:spMk id="2" creationId="{F7AEB3EB-3746-61FF-7E38-47ABB198EDBA}"/>
          </ac:spMkLst>
        </pc:spChg>
        <pc:spChg chg="del">
          <ac:chgData name="Ådne Kvåle" userId="114b3071-6c89-4b8b-80f3-39f81575e724" providerId="ADAL" clId="{D928DFE9-415A-4AFE-A7F6-9A681D6D8C97}" dt="2023-03-23T21:26:03.852" v="1"/>
          <ac:spMkLst>
            <pc:docMk/>
            <pc:sldMk cId="4032687956" sldId="318"/>
            <ac:spMk id="3" creationId="{0CFDD80E-4365-C874-8040-D3A0A127E483}"/>
          </ac:spMkLst>
        </pc:spChg>
        <pc:spChg chg="add del mod">
          <ac:chgData name="Ådne Kvåle" userId="114b3071-6c89-4b8b-80f3-39f81575e724" providerId="ADAL" clId="{D928DFE9-415A-4AFE-A7F6-9A681D6D8C97}" dt="2023-03-23T21:27:27.258" v="5"/>
          <ac:spMkLst>
            <pc:docMk/>
            <pc:sldMk cId="4032687956" sldId="318"/>
            <ac:spMk id="7" creationId="{8CCBBBC7-E4FA-D863-3144-6A7211AAE63E}"/>
          </ac:spMkLst>
        </pc:spChg>
        <pc:spChg chg="add del mod">
          <ac:chgData name="Ådne Kvåle" userId="114b3071-6c89-4b8b-80f3-39f81575e724" providerId="ADAL" clId="{D928DFE9-415A-4AFE-A7F6-9A681D6D8C97}" dt="2023-03-23T21:28:15.864" v="10"/>
          <ac:spMkLst>
            <pc:docMk/>
            <pc:sldMk cId="4032687956" sldId="318"/>
            <ac:spMk id="11" creationId="{2163D158-C988-CB48-663C-9BDB10769789}"/>
          </ac:spMkLst>
        </pc:spChg>
        <pc:spChg chg="add del mod">
          <ac:chgData name="Ådne Kvåle" userId="114b3071-6c89-4b8b-80f3-39f81575e724" providerId="ADAL" clId="{D928DFE9-415A-4AFE-A7F6-9A681D6D8C97}" dt="2023-03-23T21:28:53.144" v="14"/>
          <ac:spMkLst>
            <pc:docMk/>
            <pc:sldMk cId="4032687956" sldId="318"/>
            <ac:spMk id="15" creationId="{B6F4176B-94CE-47E5-E1CE-05397E42778B}"/>
          </ac:spMkLst>
        </pc:spChg>
        <pc:spChg chg="add del mod">
          <ac:chgData name="Ådne Kvåle" userId="114b3071-6c89-4b8b-80f3-39f81575e724" providerId="ADAL" clId="{D928DFE9-415A-4AFE-A7F6-9A681D6D8C97}" dt="2023-03-23T22:11:46.173" v="835"/>
          <ac:spMkLst>
            <pc:docMk/>
            <pc:sldMk cId="4032687956" sldId="318"/>
            <ac:spMk id="19" creationId="{186596ED-CFCF-5E37-446B-B7340F076D1D}"/>
          </ac:spMkLst>
        </pc:spChg>
        <pc:picChg chg="add del mod">
          <ac:chgData name="Ådne Kvåle" userId="114b3071-6c89-4b8b-80f3-39f81575e724" providerId="ADAL" clId="{D928DFE9-415A-4AFE-A7F6-9A681D6D8C97}" dt="2023-03-23T21:26:05.677" v="4" actId="478"/>
          <ac:picMkLst>
            <pc:docMk/>
            <pc:sldMk cId="4032687956" sldId="318"/>
            <ac:picMk id="5" creationId="{C61B0F11-EB2B-8F38-B716-DB0B8CFCCED8}"/>
          </ac:picMkLst>
        </pc:picChg>
        <pc:picChg chg="add del mod">
          <ac:chgData name="Ådne Kvåle" userId="114b3071-6c89-4b8b-80f3-39f81575e724" providerId="ADAL" clId="{D928DFE9-415A-4AFE-A7F6-9A681D6D8C97}" dt="2023-03-23T21:27:41.202" v="9" actId="478"/>
          <ac:picMkLst>
            <pc:docMk/>
            <pc:sldMk cId="4032687956" sldId="318"/>
            <ac:picMk id="9" creationId="{D02E06A6-377D-F985-0C02-CBE4FB87DED6}"/>
          </ac:picMkLst>
        </pc:picChg>
        <pc:picChg chg="add del mod">
          <ac:chgData name="Ådne Kvåle" userId="114b3071-6c89-4b8b-80f3-39f81575e724" providerId="ADAL" clId="{D928DFE9-415A-4AFE-A7F6-9A681D6D8C97}" dt="2023-03-23T21:28:17.600" v="13" actId="478"/>
          <ac:picMkLst>
            <pc:docMk/>
            <pc:sldMk cId="4032687956" sldId="318"/>
            <ac:picMk id="13" creationId="{2B9C4576-2E44-725C-DB0E-CC9A6E6627BE}"/>
          </ac:picMkLst>
        </pc:picChg>
        <pc:picChg chg="add del mod">
          <ac:chgData name="Ådne Kvåle" userId="114b3071-6c89-4b8b-80f3-39f81575e724" providerId="ADAL" clId="{D928DFE9-415A-4AFE-A7F6-9A681D6D8C97}" dt="2023-03-23T22:11:45.812" v="834" actId="478"/>
          <ac:picMkLst>
            <pc:docMk/>
            <pc:sldMk cId="4032687956" sldId="318"/>
            <ac:picMk id="17" creationId="{0D869C32-D1AD-F98E-680F-945206D46C50}"/>
          </ac:picMkLst>
        </pc:picChg>
        <pc:picChg chg="add mod">
          <ac:chgData name="Ådne Kvåle" userId="114b3071-6c89-4b8b-80f3-39f81575e724" providerId="ADAL" clId="{D928DFE9-415A-4AFE-A7F6-9A681D6D8C97}" dt="2023-03-23T22:11:47.180" v="837" actId="962"/>
          <ac:picMkLst>
            <pc:docMk/>
            <pc:sldMk cId="4032687956" sldId="318"/>
            <ac:picMk id="21" creationId="{FC9184E3-C24C-6AE4-66BF-F88B715EB8A5}"/>
          </ac:picMkLst>
        </pc:picChg>
      </pc:sldChg>
      <pc:sldChg chg="addSp delSp modSp new mod ord">
        <pc:chgData name="Ådne Kvåle" userId="114b3071-6c89-4b8b-80f3-39f81575e724" providerId="ADAL" clId="{D928DFE9-415A-4AFE-A7F6-9A681D6D8C97}" dt="2023-03-23T22:09:54.946" v="833" actId="20577"/>
        <pc:sldMkLst>
          <pc:docMk/>
          <pc:sldMk cId="2691982447" sldId="319"/>
        </pc:sldMkLst>
        <pc:spChg chg="del mod">
          <ac:chgData name="Ådne Kvåle" userId="114b3071-6c89-4b8b-80f3-39f81575e724" providerId="ADAL" clId="{D928DFE9-415A-4AFE-A7F6-9A681D6D8C97}" dt="2023-03-23T21:35:20.817" v="372" actId="478"/>
          <ac:spMkLst>
            <pc:docMk/>
            <pc:sldMk cId="2691982447" sldId="319"/>
            <ac:spMk id="2" creationId="{5D7DD1DD-7FDF-C3C4-A88C-40FE1243C8FE}"/>
          </ac:spMkLst>
        </pc:spChg>
        <pc:spChg chg="mod">
          <ac:chgData name="Ådne Kvåle" userId="114b3071-6c89-4b8b-80f3-39f81575e724" providerId="ADAL" clId="{D928DFE9-415A-4AFE-A7F6-9A681D6D8C97}" dt="2023-03-23T22:05:06.862" v="737" actId="1076"/>
          <ac:spMkLst>
            <pc:docMk/>
            <pc:sldMk cId="2691982447" sldId="319"/>
            <ac:spMk id="3" creationId="{CECDD579-E62C-28E2-BFE7-6C507534C4E3}"/>
          </ac:spMkLst>
        </pc:spChg>
        <pc:spChg chg="add del mod">
          <ac:chgData name="Ådne Kvåle" userId="114b3071-6c89-4b8b-80f3-39f81575e724" providerId="ADAL" clId="{D928DFE9-415A-4AFE-A7F6-9A681D6D8C97}" dt="2023-03-23T21:32:35.705" v="175" actId="478"/>
          <ac:spMkLst>
            <pc:docMk/>
            <pc:sldMk cId="2691982447" sldId="319"/>
            <ac:spMk id="4" creationId="{9066F093-64C0-E346-285A-C19427808BB9}"/>
          </ac:spMkLst>
        </pc:spChg>
        <pc:spChg chg="add del mod">
          <ac:chgData name="Ådne Kvåle" userId="114b3071-6c89-4b8b-80f3-39f81575e724" providerId="ADAL" clId="{D928DFE9-415A-4AFE-A7F6-9A681D6D8C97}" dt="2023-03-23T21:32:37.688" v="176" actId="478"/>
          <ac:spMkLst>
            <pc:docMk/>
            <pc:sldMk cId="2691982447" sldId="319"/>
            <ac:spMk id="5" creationId="{2C878AC7-7DBB-946F-D14D-456CA4F1847B}"/>
          </ac:spMkLst>
        </pc:spChg>
        <pc:spChg chg="add mod">
          <ac:chgData name="Ådne Kvåle" userId="114b3071-6c89-4b8b-80f3-39f81575e724" providerId="ADAL" clId="{D928DFE9-415A-4AFE-A7F6-9A681D6D8C97}" dt="2023-03-23T22:05:01.359" v="736" actId="1076"/>
          <ac:spMkLst>
            <pc:docMk/>
            <pc:sldMk cId="2691982447" sldId="319"/>
            <ac:spMk id="6" creationId="{1A63BA15-1C17-EB04-123C-08892F8A792B}"/>
          </ac:spMkLst>
        </pc:spChg>
        <pc:spChg chg="add mod">
          <ac:chgData name="Ådne Kvåle" userId="114b3071-6c89-4b8b-80f3-39f81575e724" providerId="ADAL" clId="{D928DFE9-415A-4AFE-A7F6-9A681D6D8C97}" dt="2023-03-23T22:04:44.751" v="732" actId="404"/>
          <ac:spMkLst>
            <pc:docMk/>
            <pc:sldMk cId="2691982447" sldId="319"/>
            <ac:spMk id="7" creationId="{0C676E71-DE06-5414-C3F9-FA50AB7D0309}"/>
          </ac:spMkLst>
        </pc:spChg>
        <pc:spChg chg="add del mod">
          <ac:chgData name="Ådne Kvåle" userId="114b3071-6c89-4b8b-80f3-39f81575e724" providerId="ADAL" clId="{D928DFE9-415A-4AFE-A7F6-9A681D6D8C97}" dt="2023-03-23T21:35:23.232" v="373" actId="478"/>
          <ac:spMkLst>
            <pc:docMk/>
            <pc:sldMk cId="2691982447" sldId="319"/>
            <ac:spMk id="9" creationId="{215A8A1B-5B88-8E85-7697-69227B003A25}"/>
          </ac:spMkLst>
        </pc:spChg>
        <pc:spChg chg="add mod">
          <ac:chgData name="Ådne Kvåle" userId="114b3071-6c89-4b8b-80f3-39f81575e724" providerId="ADAL" clId="{D928DFE9-415A-4AFE-A7F6-9A681D6D8C97}" dt="2023-03-23T22:09:54.946" v="833" actId="20577"/>
          <ac:spMkLst>
            <pc:docMk/>
            <pc:sldMk cId="2691982447" sldId="319"/>
            <ac:spMk id="25" creationId="{3D4E680D-84D4-E9B0-54FF-7DBB1875FE79}"/>
          </ac:spMkLst>
        </pc:spChg>
        <pc:picChg chg="add del mod">
          <ac:chgData name="Ådne Kvåle" userId="114b3071-6c89-4b8b-80f3-39f81575e724" providerId="ADAL" clId="{D928DFE9-415A-4AFE-A7F6-9A681D6D8C97}" dt="2023-03-23T21:42:27.774" v="546" actId="478"/>
          <ac:picMkLst>
            <pc:docMk/>
            <pc:sldMk cId="2691982447" sldId="319"/>
            <ac:picMk id="10" creationId="{E5684F34-5013-73BC-EB1A-8751FD21ABA6}"/>
          </ac:picMkLst>
        </pc:picChg>
        <pc:picChg chg="add del mod">
          <ac:chgData name="Ådne Kvåle" userId="114b3071-6c89-4b8b-80f3-39f81575e724" providerId="ADAL" clId="{D928DFE9-415A-4AFE-A7F6-9A681D6D8C97}" dt="2023-03-23T21:44:36.302" v="553" actId="478"/>
          <ac:picMkLst>
            <pc:docMk/>
            <pc:sldMk cId="2691982447" sldId="319"/>
            <ac:picMk id="12" creationId="{2CF8B4F6-A06B-8F82-F648-C8F84AA9586E}"/>
          </ac:picMkLst>
        </pc:picChg>
        <pc:picChg chg="add del mod">
          <ac:chgData name="Ådne Kvåle" userId="114b3071-6c89-4b8b-80f3-39f81575e724" providerId="ADAL" clId="{D928DFE9-415A-4AFE-A7F6-9A681D6D8C97}" dt="2023-03-23T21:44:48.398" v="558" actId="478"/>
          <ac:picMkLst>
            <pc:docMk/>
            <pc:sldMk cId="2691982447" sldId="319"/>
            <ac:picMk id="14" creationId="{7039526B-E58E-E1D9-02B2-5A37F6A0DE33}"/>
          </ac:picMkLst>
        </pc:picChg>
        <pc:picChg chg="add del mod">
          <ac:chgData name="Ådne Kvåle" userId="114b3071-6c89-4b8b-80f3-39f81575e724" providerId="ADAL" clId="{D928DFE9-415A-4AFE-A7F6-9A681D6D8C97}" dt="2023-03-23T21:49:28.669" v="565" actId="478"/>
          <ac:picMkLst>
            <pc:docMk/>
            <pc:sldMk cId="2691982447" sldId="319"/>
            <ac:picMk id="16" creationId="{D6A28C91-E7B0-AA46-723A-CEAFDD54AAEF}"/>
          </ac:picMkLst>
        </pc:picChg>
        <pc:picChg chg="add mod">
          <ac:chgData name="Ådne Kvåle" userId="114b3071-6c89-4b8b-80f3-39f81575e724" providerId="ADAL" clId="{D928DFE9-415A-4AFE-A7F6-9A681D6D8C97}" dt="2023-03-23T22:07:40.498" v="806" actId="1076"/>
          <ac:picMkLst>
            <pc:docMk/>
            <pc:sldMk cId="2691982447" sldId="319"/>
            <ac:picMk id="18" creationId="{F8161FE7-0F9C-2583-891C-724C9D970EA7}"/>
          </ac:picMkLst>
        </pc:picChg>
        <pc:picChg chg="add mod">
          <ac:chgData name="Ådne Kvåle" userId="114b3071-6c89-4b8b-80f3-39f81575e724" providerId="ADAL" clId="{D928DFE9-415A-4AFE-A7F6-9A681D6D8C97}" dt="2023-03-23T22:08:10.613" v="815" actId="1076"/>
          <ac:picMkLst>
            <pc:docMk/>
            <pc:sldMk cId="2691982447" sldId="319"/>
            <ac:picMk id="20" creationId="{CFEF0F6E-6227-DA5A-3040-0D638BBE2569}"/>
          </ac:picMkLst>
        </pc:picChg>
        <pc:picChg chg="add del mod">
          <ac:chgData name="Ådne Kvåle" userId="114b3071-6c89-4b8b-80f3-39f81575e724" providerId="ADAL" clId="{D928DFE9-415A-4AFE-A7F6-9A681D6D8C97}" dt="2023-03-23T21:56:58.644" v="582" actId="478"/>
          <ac:picMkLst>
            <pc:docMk/>
            <pc:sldMk cId="2691982447" sldId="319"/>
            <ac:picMk id="22" creationId="{53D40749-C203-90D6-CD7E-988693A13BFD}"/>
          </ac:picMkLst>
        </pc:picChg>
        <pc:picChg chg="add mod">
          <ac:chgData name="Ådne Kvåle" userId="114b3071-6c89-4b8b-80f3-39f81575e724" providerId="ADAL" clId="{D928DFE9-415A-4AFE-A7F6-9A681D6D8C97}" dt="2023-03-23T22:08:06.794" v="813" actId="1076"/>
          <ac:picMkLst>
            <pc:docMk/>
            <pc:sldMk cId="2691982447" sldId="319"/>
            <ac:picMk id="24" creationId="{D6ABAD34-A87D-F839-0A58-5991B4E94EDD}"/>
          </ac:picMkLst>
        </pc:picChg>
        <pc:picChg chg="add mod">
          <ac:chgData name="Ådne Kvåle" userId="114b3071-6c89-4b8b-80f3-39f81575e724" providerId="ADAL" clId="{D928DFE9-415A-4AFE-A7F6-9A681D6D8C97}" dt="2023-03-23T22:07:24.987" v="801" actId="1076"/>
          <ac:picMkLst>
            <pc:docMk/>
            <pc:sldMk cId="2691982447" sldId="319"/>
            <ac:picMk id="27" creationId="{CFB47A00-DE71-1A2D-A05B-0064C9F21629}"/>
          </ac:picMkLst>
        </pc:picChg>
      </pc:sldChg>
    </pc:docChg>
  </pc:docChgLst>
  <pc:docChgLst>
    <pc:chgData name="Abdul Majeed Alizai" userId="S::140444@usn.no::c5980d96-b044-4861-9f15-0f9a68228743" providerId="AD" clId="Web-{4D3006AC-8FFC-46FF-BFC1-CA7F14045172}"/>
    <pc:docChg chg="modSld">
      <pc:chgData name="Abdul Majeed Alizai" userId="S::140444@usn.no::c5980d96-b044-4861-9f15-0f9a68228743" providerId="AD" clId="Web-{4D3006AC-8FFC-46FF-BFC1-CA7F14045172}" dt="2023-03-21T09:59:50.128" v="50"/>
      <pc:docMkLst>
        <pc:docMk/>
      </pc:docMkLst>
      <pc:sldChg chg="modSp modNotes">
        <pc:chgData name="Abdul Majeed Alizai" userId="S::140444@usn.no::c5980d96-b044-4861-9f15-0f9a68228743" providerId="AD" clId="Web-{4D3006AC-8FFC-46FF-BFC1-CA7F14045172}" dt="2023-03-21T09:59:50.128" v="50"/>
        <pc:sldMkLst>
          <pc:docMk/>
          <pc:sldMk cId="728083914" sldId="304"/>
        </pc:sldMkLst>
        <pc:spChg chg="mod">
          <ac:chgData name="Abdul Majeed Alizai" userId="S::140444@usn.no::c5980d96-b044-4861-9f15-0f9a68228743" providerId="AD" clId="Web-{4D3006AC-8FFC-46FF-BFC1-CA7F14045172}" dt="2023-03-21T09:59:37.253" v="17" actId="20577"/>
          <ac:spMkLst>
            <pc:docMk/>
            <pc:sldMk cId="728083914" sldId="304"/>
            <ac:spMk id="11" creationId="{AF1A0225-FFEA-2E93-E771-74779102FA7D}"/>
          </ac:spMkLst>
        </pc:spChg>
      </pc:sldChg>
    </pc:docChg>
  </pc:docChgLst>
  <pc:docChgLst>
    <pc:chgData name="Even Jørgensen" userId="S::887658@usn.no::285d20ba-65ff-4b06-abe5-4aa092be8aea" providerId="AD" clId="Web-{F30DC90D-E3D1-8CC8-8B50-49F69BE568D7}"/>
    <pc:docChg chg="modSld">
      <pc:chgData name="Even Jørgensen" userId="S::887658@usn.no::285d20ba-65ff-4b06-abe5-4aa092be8aea" providerId="AD" clId="Web-{F30DC90D-E3D1-8CC8-8B50-49F69BE568D7}" dt="2023-03-19T09:26:41.412" v="0" actId="1076"/>
      <pc:docMkLst>
        <pc:docMk/>
      </pc:docMkLst>
      <pc:sldChg chg="modSp">
        <pc:chgData name="Even Jørgensen" userId="S::887658@usn.no::285d20ba-65ff-4b06-abe5-4aa092be8aea" providerId="AD" clId="Web-{F30DC90D-E3D1-8CC8-8B50-49F69BE568D7}" dt="2023-03-19T09:26:41.412" v="0" actId="1076"/>
        <pc:sldMkLst>
          <pc:docMk/>
          <pc:sldMk cId="2458698786" sldId="293"/>
        </pc:sldMkLst>
        <pc:spChg chg="mod">
          <ac:chgData name="Even Jørgensen" userId="S::887658@usn.no::285d20ba-65ff-4b06-abe5-4aa092be8aea" providerId="AD" clId="Web-{F30DC90D-E3D1-8CC8-8B50-49F69BE568D7}" dt="2023-03-19T09:26:41.412" v="0" actId="1076"/>
          <ac:spMkLst>
            <pc:docMk/>
            <pc:sldMk cId="2458698786" sldId="293"/>
            <ac:spMk id="2" creationId="{CF9CF5BA-CE13-4952-FFE2-9F54463CBE1F}"/>
          </ac:spMkLst>
        </pc:spChg>
      </pc:sldChg>
    </pc:docChg>
  </pc:docChgLst>
  <pc:docChgLst>
    <pc:chgData name="Even Jørgensen" userId="S::887658@usn.no::285d20ba-65ff-4b06-abe5-4aa092be8aea" providerId="AD" clId="Web-{B702F94C-D80C-1E69-663A-80528642E5E4}"/>
    <pc:docChg chg="addSld modSld">
      <pc:chgData name="Even Jørgensen" userId="S::887658@usn.no::285d20ba-65ff-4b06-abe5-4aa092be8aea" providerId="AD" clId="Web-{B702F94C-D80C-1E69-663A-80528642E5E4}" dt="2023-03-23T21:58:48.788" v="416" actId="20577"/>
      <pc:docMkLst>
        <pc:docMk/>
      </pc:docMkLst>
      <pc:sldChg chg="addSp delSp modSp">
        <pc:chgData name="Even Jørgensen" userId="S::887658@usn.no::285d20ba-65ff-4b06-abe5-4aa092be8aea" providerId="AD" clId="Web-{B702F94C-D80C-1E69-663A-80528642E5E4}" dt="2023-03-23T21:58:48.788" v="416" actId="20577"/>
        <pc:sldMkLst>
          <pc:docMk/>
          <pc:sldMk cId="1435926380" sldId="298"/>
        </pc:sldMkLst>
        <pc:spChg chg="mod">
          <ac:chgData name="Even Jørgensen" userId="S::887658@usn.no::285d20ba-65ff-4b06-abe5-4aa092be8aea" providerId="AD" clId="Web-{B702F94C-D80C-1E69-663A-80528642E5E4}" dt="2023-03-23T21:58:48.788" v="416" actId="20577"/>
          <ac:spMkLst>
            <pc:docMk/>
            <pc:sldMk cId="1435926380" sldId="298"/>
            <ac:spMk id="26" creationId="{3D23882E-267D-B6E9-4795-6EB5BD8F6F89}"/>
          </ac:spMkLst>
        </pc:spChg>
        <pc:picChg chg="add mod">
          <ac:chgData name="Even Jørgensen" userId="S::887658@usn.no::285d20ba-65ff-4b06-abe5-4aa092be8aea" providerId="AD" clId="Web-{B702F94C-D80C-1E69-663A-80528642E5E4}" dt="2023-03-23T19:55:13.008" v="239" actId="14100"/>
          <ac:picMkLst>
            <pc:docMk/>
            <pc:sldMk cId="1435926380" sldId="298"/>
            <ac:picMk id="3" creationId="{293FB452-40FF-0F06-67F0-399A9E162528}"/>
          </ac:picMkLst>
        </pc:picChg>
        <pc:picChg chg="del">
          <ac:chgData name="Even Jørgensen" userId="S::887658@usn.no::285d20ba-65ff-4b06-abe5-4aa092be8aea" providerId="AD" clId="Web-{B702F94C-D80C-1E69-663A-80528642E5E4}" dt="2023-03-23T19:54:45.554" v="231"/>
          <ac:picMkLst>
            <pc:docMk/>
            <pc:sldMk cId="1435926380" sldId="298"/>
            <ac:picMk id="8" creationId="{694CE604-AFC1-1B7A-39F2-BF449DBCD987}"/>
          </ac:picMkLst>
        </pc:picChg>
      </pc:sldChg>
      <pc:sldChg chg="addSp delSp modSp mod setBg modNotes">
        <pc:chgData name="Even Jørgensen" userId="S::887658@usn.no::285d20ba-65ff-4b06-abe5-4aa092be8aea" providerId="AD" clId="Web-{B702F94C-D80C-1E69-663A-80528642E5E4}" dt="2023-03-23T19:37:24.181" v="128" actId="20577"/>
        <pc:sldMkLst>
          <pc:docMk/>
          <pc:sldMk cId="138849251" sldId="312"/>
        </pc:sldMkLst>
        <pc:spChg chg="mod">
          <ac:chgData name="Even Jørgensen" userId="S::887658@usn.no::285d20ba-65ff-4b06-abe5-4aa092be8aea" providerId="AD" clId="Web-{B702F94C-D80C-1E69-663A-80528642E5E4}" dt="2023-03-23T19:06:56.604" v="7"/>
          <ac:spMkLst>
            <pc:docMk/>
            <pc:sldMk cId="138849251" sldId="312"/>
            <ac:spMk id="2" creationId="{CF9CF5BA-CE13-4952-FFE2-9F54463CBE1F}"/>
          </ac:spMkLst>
        </pc:spChg>
        <pc:spChg chg="add del mod">
          <ac:chgData name="Even Jørgensen" userId="S::887658@usn.no::285d20ba-65ff-4b06-abe5-4aa092be8aea" providerId="AD" clId="Web-{B702F94C-D80C-1E69-663A-80528642E5E4}" dt="2023-03-23T19:06:38.275" v="2"/>
          <ac:spMkLst>
            <pc:docMk/>
            <pc:sldMk cId="138849251" sldId="312"/>
            <ac:spMk id="5" creationId="{5B5FE8DD-62D5-7FE4-EF8A-561BB45CB284}"/>
          </ac:spMkLst>
        </pc:spChg>
        <pc:spChg chg="mod">
          <ac:chgData name="Even Jørgensen" userId="S::887658@usn.no::285d20ba-65ff-4b06-abe5-4aa092be8aea" providerId="AD" clId="Web-{B702F94C-D80C-1E69-663A-80528642E5E4}" dt="2023-03-23T19:37:24.181" v="128" actId="20577"/>
          <ac:spMkLst>
            <pc:docMk/>
            <pc:sldMk cId="138849251" sldId="312"/>
            <ac:spMk id="11" creationId="{AF1A0225-FFEA-2E93-E771-74779102FA7D}"/>
          </ac:spMkLst>
        </pc:spChg>
        <pc:spChg chg="add del">
          <ac:chgData name="Even Jørgensen" userId="S::887658@usn.no::285d20ba-65ff-4b06-abe5-4aa092be8aea" providerId="AD" clId="Web-{B702F94C-D80C-1E69-663A-80528642E5E4}" dt="2023-03-23T19:06:56.604" v="7"/>
          <ac:spMkLst>
            <pc:docMk/>
            <pc:sldMk cId="138849251" sldId="312"/>
            <ac:spMk id="16" creationId="{23E547B5-89CF-4EC0-96DE-25771AED0799}"/>
          </ac:spMkLst>
        </pc:spChg>
        <pc:spChg chg="add del">
          <ac:chgData name="Even Jørgensen" userId="S::887658@usn.no::285d20ba-65ff-4b06-abe5-4aa092be8aea" providerId="AD" clId="Web-{B702F94C-D80C-1E69-663A-80528642E5E4}" dt="2023-03-23T19:06:56.604" v="7"/>
          <ac:spMkLst>
            <pc:docMk/>
            <pc:sldMk cId="138849251" sldId="312"/>
            <ac:spMk id="18" creationId="{B3437C99-FC8E-4311-B48A-F0C4C329B154}"/>
          </ac:spMkLst>
        </pc:spChg>
        <pc:picChg chg="del mod">
          <ac:chgData name="Even Jørgensen" userId="S::887658@usn.no::285d20ba-65ff-4b06-abe5-4aa092be8aea" providerId="AD" clId="Web-{B702F94C-D80C-1E69-663A-80528642E5E4}" dt="2023-03-23T19:05:41.493" v="1"/>
          <ac:picMkLst>
            <pc:docMk/>
            <pc:sldMk cId="138849251" sldId="312"/>
            <ac:picMk id="3" creationId="{8507D2E4-597D-C640-8173-A83A47FF85C3}"/>
          </ac:picMkLst>
        </pc:picChg>
        <pc:picChg chg="add mod ord">
          <ac:chgData name="Even Jørgensen" userId="S::887658@usn.no::285d20ba-65ff-4b06-abe5-4aa092be8aea" providerId="AD" clId="Web-{B702F94C-D80C-1E69-663A-80528642E5E4}" dt="2023-03-23T19:07:42.214" v="20" actId="1076"/>
          <ac:picMkLst>
            <pc:docMk/>
            <pc:sldMk cId="138849251" sldId="312"/>
            <ac:picMk id="6" creationId="{EC5A1780-C093-1EAF-F28D-9BBCD4FBA7EE}"/>
          </ac:picMkLst>
        </pc:picChg>
      </pc:sldChg>
      <pc:sldChg chg="addSp delSp modSp new modNotes">
        <pc:chgData name="Even Jørgensen" userId="S::887658@usn.no::285d20ba-65ff-4b06-abe5-4aa092be8aea" providerId="AD" clId="Web-{B702F94C-D80C-1E69-663A-80528642E5E4}" dt="2023-03-23T20:43:50.064" v="334" actId="1076"/>
        <pc:sldMkLst>
          <pc:docMk/>
          <pc:sldMk cId="2439462726" sldId="316"/>
        </pc:sldMkLst>
        <pc:spChg chg="mod">
          <ac:chgData name="Even Jørgensen" userId="S::887658@usn.no::285d20ba-65ff-4b06-abe5-4aa092be8aea" providerId="AD" clId="Web-{B702F94C-D80C-1E69-663A-80528642E5E4}" dt="2023-03-23T19:37:51.369" v="136" actId="20577"/>
          <ac:spMkLst>
            <pc:docMk/>
            <pc:sldMk cId="2439462726" sldId="316"/>
            <ac:spMk id="2" creationId="{8BE1077D-1DAF-837A-AA95-D06E09B94B4B}"/>
          </ac:spMkLst>
        </pc:spChg>
        <pc:spChg chg="mod">
          <ac:chgData name="Even Jørgensen" userId="S::887658@usn.no::285d20ba-65ff-4b06-abe5-4aa092be8aea" providerId="AD" clId="Web-{B702F94C-D80C-1E69-663A-80528642E5E4}" dt="2023-03-23T20:29:45.167" v="332" actId="20577"/>
          <ac:spMkLst>
            <pc:docMk/>
            <pc:sldMk cId="2439462726" sldId="316"/>
            <ac:spMk id="3" creationId="{D5A99C83-E1B3-93DC-2CA3-86FF3C70F171}"/>
          </ac:spMkLst>
        </pc:spChg>
        <pc:picChg chg="add del mod modCrop">
          <ac:chgData name="Even Jørgensen" userId="S::887658@usn.no::285d20ba-65ff-4b06-abe5-4aa092be8aea" providerId="AD" clId="Web-{B702F94C-D80C-1E69-663A-80528642E5E4}" dt="2023-03-23T20:05:55.392" v="260"/>
          <ac:picMkLst>
            <pc:docMk/>
            <pc:sldMk cId="2439462726" sldId="316"/>
            <ac:picMk id="5" creationId="{2D9543C3-BD38-4868-7FEA-65528C0CF3D4}"/>
          </ac:picMkLst>
        </pc:picChg>
        <pc:picChg chg="add mod">
          <ac:chgData name="Even Jørgensen" userId="S::887658@usn.no::285d20ba-65ff-4b06-abe5-4aa092be8aea" providerId="AD" clId="Web-{B702F94C-D80C-1E69-663A-80528642E5E4}" dt="2023-03-23T20:43:50.064" v="334" actId="1076"/>
          <ac:picMkLst>
            <pc:docMk/>
            <pc:sldMk cId="2439462726" sldId="316"/>
            <ac:picMk id="6" creationId="{3AA9391D-785E-8A0F-CF18-7EE11D18CCC6}"/>
          </ac:picMkLst>
        </pc:picChg>
        <pc:picChg chg="add mod">
          <ac:chgData name="Even Jørgensen" userId="S::887658@usn.no::285d20ba-65ff-4b06-abe5-4aa092be8aea" providerId="AD" clId="Web-{B702F94C-D80C-1E69-663A-80528642E5E4}" dt="2023-03-23T20:06:26.423" v="273" actId="1076"/>
          <ac:picMkLst>
            <pc:docMk/>
            <pc:sldMk cId="2439462726" sldId="316"/>
            <ac:picMk id="7" creationId="{1E84738E-2431-840F-0D0A-BC2D7F77C44A}"/>
          </ac:picMkLst>
        </pc:picChg>
        <pc:picChg chg="add mod">
          <ac:chgData name="Even Jørgensen" userId="S::887658@usn.no::285d20ba-65ff-4b06-abe5-4aa092be8aea" providerId="AD" clId="Web-{B702F94C-D80C-1E69-663A-80528642E5E4}" dt="2023-03-23T20:06:34.845" v="277" actId="1076"/>
          <ac:picMkLst>
            <pc:docMk/>
            <pc:sldMk cId="2439462726" sldId="316"/>
            <ac:picMk id="8" creationId="{78A3AD7E-BDF9-A4AF-6334-B0307D0A63C8}"/>
          </ac:picMkLst>
        </pc:picChg>
        <pc:picChg chg="add mod">
          <ac:chgData name="Even Jørgensen" userId="S::887658@usn.no::285d20ba-65ff-4b06-abe5-4aa092be8aea" providerId="AD" clId="Web-{B702F94C-D80C-1E69-663A-80528642E5E4}" dt="2023-03-23T20:06:37.095" v="278" actId="1076"/>
          <ac:picMkLst>
            <pc:docMk/>
            <pc:sldMk cId="2439462726" sldId="316"/>
            <ac:picMk id="9" creationId="{11707E8C-A17B-5047-625A-49B4A0CDAF62}"/>
          </ac:picMkLst>
        </pc:picChg>
      </pc:sldChg>
    </pc:docChg>
  </pc:docChgLst>
  <pc:docChgLst>
    <pc:chgData name="Sindre Nes" userId="S::201050@usn.no::54f3eb44-1466-4269-aa33-0e4e0699fa4c" providerId="AD" clId="Web-{5347CA24-3C35-41E5-80D9-3608E123518F}"/>
    <pc:docChg chg="addSld modSld">
      <pc:chgData name="Sindre Nes" userId="S::201050@usn.no::54f3eb44-1466-4269-aa33-0e4e0699fa4c" providerId="AD" clId="Web-{5347CA24-3C35-41E5-80D9-3608E123518F}" dt="2023-03-23T13:41:42.553" v="39" actId="1076"/>
      <pc:docMkLst>
        <pc:docMk/>
      </pc:docMkLst>
      <pc:sldChg chg="delAnim">
        <pc:chgData name="Sindre Nes" userId="S::201050@usn.no::54f3eb44-1466-4269-aa33-0e4e0699fa4c" providerId="AD" clId="Web-{5347CA24-3C35-41E5-80D9-3608E123518F}" dt="2023-03-23T12:54:21.267" v="28"/>
        <pc:sldMkLst>
          <pc:docMk/>
          <pc:sldMk cId="728083914" sldId="304"/>
        </pc:sldMkLst>
      </pc:sldChg>
      <pc:sldChg chg="addSp delSp modSp delAnim">
        <pc:chgData name="Sindre Nes" userId="S::201050@usn.no::54f3eb44-1466-4269-aa33-0e4e0699fa4c" providerId="AD" clId="Web-{5347CA24-3C35-41E5-80D9-3608E123518F}" dt="2023-03-23T13:41:15.162" v="36" actId="1076"/>
        <pc:sldMkLst>
          <pc:docMk/>
          <pc:sldMk cId="1521038124" sldId="307"/>
        </pc:sldMkLst>
        <pc:spChg chg="mod">
          <ac:chgData name="Sindre Nes" userId="S::201050@usn.no::54f3eb44-1466-4269-aa33-0e4e0699fa4c" providerId="AD" clId="Web-{5347CA24-3C35-41E5-80D9-3608E123518F}" dt="2023-03-23T11:39:12.460" v="0" actId="20577"/>
          <ac:spMkLst>
            <pc:docMk/>
            <pc:sldMk cId="1521038124" sldId="307"/>
            <ac:spMk id="2" creationId="{CF9CF5BA-CE13-4952-FFE2-9F54463CBE1F}"/>
          </ac:spMkLst>
        </pc:spChg>
        <pc:spChg chg="mod">
          <ac:chgData name="Sindre Nes" userId="S::201050@usn.no::54f3eb44-1466-4269-aa33-0e4e0699fa4c" providerId="AD" clId="Web-{5347CA24-3C35-41E5-80D9-3608E123518F}" dt="2023-03-23T11:40:24.757" v="8" actId="20577"/>
          <ac:spMkLst>
            <pc:docMk/>
            <pc:sldMk cId="1521038124" sldId="307"/>
            <ac:spMk id="6" creationId="{0C6A43AD-7E59-DC0C-A98A-229A58B7683B}"/>
          </ac:spMkLst>
        </pc:spChg>
        <pc:spChg chg="add mod">
          <ac:chgData name="Sindre Nes" userId="S::201050@usn.no::54f3eb44-1466-4269-aa33-0e4e0699fa4c" providerId="AD" clId="Web-{5347CA24-3C35-41E5-80D9-3608E123518F}" dt="2023-03-23T13:41:07.490" v="34" actId="14100"/>
          <ac:spMkLst>
            <pc:docMk/>
            <pc:sldMk cId="1521038124" sldId="307"/>
            <ac:spMk id="8" creationId="{8C9C3F0D-7CED-7E45-7014-8A443ECBC1BB}"/>
          </ac:spMkLst>
        </pc:spChg>
        <pc:picChg chg="del">
          <ac:chgData name="Sindre Nes" userId="S::201050@usn.no::54f3eb44-1466-4269-aa33-0e4e0699fa4c" providerId="AD" clId="Web-{5347CA24-3C35-41E5-80D9-3608E123518F}" dt="2023-03-23T13:40:59.740" v="33"/>
          <ac:picMkLst>
            <pc:docMk/>
            <pc:sldMk cId="1521038124" sldId="307"/>
            <ac:picMk id="3" creationId="{D37089F0-A098-4069-FD5C-53DFDDA5376E}"/>
          </ac:picMkLst>
        </pc:picChg>
        <pc:picChg chg="add mod">
          <ac:chgData name="Sindre Nes" userId="S::201050@usn.no::54f3eb44-1466-4269-aa33-0e4e0699fa4c" providerId="AD" clId="Web-{5347CA24-3C35-41E5-80D9-3608E123518F}" dt="2023-03-23T13:41:15.162" v="36" actId="1076"/>
          <ac:picMkLst>
            <pc:docMk/>
            <pc:sldMk cId="1521038124" sldId="307"/>
            <ac:picMk id="4" creationId="{96EB3D0A-8C80-5E36-E3DB-B11AD2BF23BA}"/>
          </ac:picMkLst>
        </pc:picChg>
        <pc:picChg chg="add mod">
          <ac:chgData name="Sindre Nes" userId="S::201050@usn.no::54f3eb44-1466-4269-aa33-0e4e0699fa4c" providerId="AD" clId="Web-{5347CA24-3C35-41E5-80D9-3608E123518F}" dt="2023-03-23T13:41:12.053" v="35" actId="1076"/>
          <ac:picMkLst>
            <pc:docMk/>
            <pc:sldMk cId="1521038124" sldId="307"/>
            <ac:picMk id="5" creationId="{5880A62F-342A-FB14-5905-4A4EFD9A6CAD}"/>
          </ac:picMkLst>
        </pc:picChg>
      </pc:sldChg>
      <pc:sldChg chg="addSp delSp modSp delAnim">
        <pc:chgData name="Sindre Nes" userId="S::201050@usn.no::54f3eb44-1466-4269-aa33-0e4e0699fa4c" providerId="AD" clId="Web-{5347CA24-3C35-41E5-80D9-3608E123518F}" dt="2023-03-23T13:41:42.553" v="39" actId="1076"/>
        <pc:sldMkLst>
          <pc:docMk/>
          <pc:sldMk cId="2309737952" sldId="308"/>
        </pc:sldMkLst>
        <pc:spChg chg="mod">
          <ac:chgData name="Sindre Nes" userId="S::201050@usn.no::54f3eb44-1466-4269-aa33-0e4e0699fa4c" providerId="AD" clId="Web-{5347CA24-3C35-41E5-80D9-3608E123518F}" dt="2023-03-23T11:39:30.335" v="2" actId="20577"/>
          <ac:spMkLst>
            <pc:docMk/>
            <pc:sldMk cId="2309737952" sldId="308"/>
            <ac:spMk id="2" creationId="{CF9CF5BA-CE13-4952-FFE2-9F54463CBE1F}"/>
          </ac:spMkLst>
        </pc:spChg>
        <pc:spChg chg="mod">
          <ac:chgData name="Sindre Nes" userId="S::201050@usn.no::54f3eb44-1466-4269-aa33-0e4e0699fa4c" providerId="AD" clId="Web-{5347CA24-3C35-41E5-80D9-3608E123518F}" dt="2023-03-23T11:40:39.742" v="11" actId="20577"/>
          <ac:spMkLst>
            <pc:docMk/>
            <pc:sldMk cId="2309737952" sldId="308"/>
            <ac:spMk id="5" creationId="{133772FA-AEAD-D29D-A8FA-E3A53E5820F8}"/>
          </ac:spMkLst>
        </pc:spChg>
        <pc:spChg chg="add mod">
          <ac:chgData name="Sindre Nes" userId="S::201050@usn.no::54f3eb44-1466-4269-aa33-0e4e0699fa4c" providerId="AD" clId="Web-{5347CA24-3C35-41E5-80D9-3608E123518F}" dt="2023-03-23T13:41:38.006" v="37" actId="14100"/>
          <ac:spMkLst>
            <pc:docMk/>
            <pc:sldMk cId="2309737952" sldId="308"/>
            <ac:spMk id="7" creationId="{E01066AF-291D-F377-3FB1-B2A1C07D5E9E}"/>
          </ac:spMkLst>
        </pc:spChg>
        <pc:picChg chg="del">
          <ac:chgData name="Sindre Nes" userId="S::201050@usn.no::54f3eb44-1466-4269-aa33-0e4e0699fa4c" providerId="AD" clId="Web-{5347CA24-3C35-41E5-80D9-3608E123518F}" dt="2023-03-23T13:40:54.802" v="31"/>
          <ac:picMkLst>
            <pc:docMk/>
            <pc:sldMk cId="2309737952" sldId="308"/>
            <ac:picMk id="3" creationId="{8FCF69D7-58C6-48B2-EABD-E9D6CB85DE39}"/>
          </ac:picMkLst>
        </pc:picChg>
        <pc:picChg chg="add mod">
          <ac:chgData name="Sindre Nes" userId="S::201050@usn.no::54f3eb44-1466-4269-aa33-0e4e0699fa4c" providerId="AD" clId="Web-{5347CA24-3C35-41E5-80D9-3608E123518F}" dt="2023-03-23T13:41:42.553" v="39" actId="1076"/>
          <ac:picMkLst>
            <pc:docMk/>
            <pc:sldMk cId="2309737952" sldId="308"/>
            <ac:picMk id="4" creationId="{D1B51052-3DF3-192F-D49B-CC22CC531641}"/>
          </ac:picMkLst>
        </pc:picChg>
      </pc:sldChg>
      <pc:sldChg chg="addSp delSp modSp add replId delAnim">
        <pc:chgData name="Sindre Nes" userId="S::201050@usn.no::54f3eb44-1466-4269-aa33-0e4e0699fa4c" providerId="AD" clId="Web-{5347CA24-3C35-41E5-80D9-3608E123518F}" dt="2023-03-23T13:40:51.193" v="30"/>
        <pc:sldMkLst>
          <pc:docMk/>
          <pc:sldMk cId="4180470466" sldId="313"/>
        </pc:sldMkLst>
        <pc:spChg chg="mod">
          <ac:chgData name="Sindre Nes" userId="S::201050@usn.no::54f3eb44-1466-4269-aa33-0e4e0699fa4c" providerId="AD" clId="Web-{5347CA24-3C35-41E5-80D9-3608E123518F}" dt="2023-03-23T12:49:44.172" v="25" actId="1076"/>
          <ac:spMkLst>
            <pc:docMk/>
            <pc:sldMk cId="4180470466" sldId="313"/>
            <ac:spMk id="2" creationId="{CF9CF5BA-CE13-4952-FFE2-9F54463CBE1F}"/>
          </ac:spMkLst>
        </pc:spChg>
        <pc:spChg chg="mod">
          <ac:chgData name="Sindre Nes" userId="S::201050@usn.no::54f3eb44-1466-4269-aa33-0e4e0699fa4c" providerId="AD" clId="Web-{5347CA24-3C35-41E5-80D9-3608E123518F}" dt="2023-03-23T11:40:54.867" v="13" actId="20577"/>
          <ac:spMkLst>
            <pc:docMk/>
            <pc:sldMk cId="4180470466" sldId="313"/>
            <ac:spMk id="5" creationId="{133772FA-AEAD-D29D-A8FA-E3A53E5820F8}"/>
          </ac:spMkLst>
        </pc:spChg>
        <pc:spChg chg="add mod">
          <ac:chgData name="Sindre Nes" userId="S::201050@usn.no::54f3eb44-1466-4269-aa33-0e4e0699fa4c" providerId="AD" clId="Web-{5347CA24-3C35-41E5-80D9-3608E123518F}" dt="2023-03-23T13:40:51.193" v="30"/>
          <ac:spMkLst>
            <pc:docMk/>
            <pc:sldMk cId="4180470466" sldId="313"/>
            <ac:spMk id="6" creationId="{FB56A05A-0E46-193D-8ECE-8A76265A666D}"/>
          </ac:spMkLst>
        </pc:spChg>
        <pc:picChg chg="del">
          <ac:chgData name="Sindre Nes" userId="S::201050@usn.no::54f3eb44-1466-4269-aa33-0e4e0699fa4c" providerId="AD" clId="Web-{5347CA24-3C35-41E5-80D9-3608E123518F}" dt="2023-03-23T13:40:51.193" v="30"/>
          <ac:picMkLst>
            <pc:docMk/>
            <pc:sldMk cId="4180470466" sldId="313"/>
            <ac:picMk id="3" creationId="{8FCF69D7-58C6-48B2-EABD-E9D6CB85DE39}"/>
          </ac:picMkLst>
        </pc:picChg>
      </pc:sldChg>
    </pc:docChg>
  </pc:docChgLst>
  <pc:docChgLst>
    <pc:chgData name="Even Jørgensen" userId="S::887658@usn.no::285d20ba-65ff-4b06-abe5-4aa092be8aea" providerId="AD" clId="Web-{9D20BCC9-2E8A-D22B-B263-3C7FED8984BE}"/>
    <pc:docChg chg="addSld modSld">
      <pc:chgData name="Even Jørgensen" userId="S::887658@usn.no::285d20ba-65ff-4b06-abe5-4aa092be8aea" providerId="AD" clId="Web-{9D20BCC9-2E8A-D22B-B263-3C7FED8984BE}" dt="2023-03-21T10:03:26.322" v="372" actId="20577"/>
      <pc:docMkLst>
        <pc:docMk/>
      </pc:docMkLst>
      <pc:sldChg chg="modSp">
        <pc:chgData name="Even Jørgensen" userId="S::887658@usn.no::285d20ba-65ff-4b06-abe5-4aa092be8aea" providerId="AD" clId="Web-{9D20BCC9-2E8A-D22B-B263-3C7FED8984BE}" dt="2023-03-21T10:03:26.322" v="372" actId="20577"/>
        <pc:sldMkLst>
          <pc:docMk/>
          <pc:sldMk cId="1435926380" sldId="298"/>
        </pc:sldMkLst>
        <pc:spChg chg="mod">
          <ac:chgData name="Even Jørgensen" userId="S::887658@usn.no::285d20ba-65ff-4b06-abe5-4aa092be8aea" providerId="AD" clId="Web-{9D20BCC9-2E8A-D22B-B263-3C7FED8984BE}" dt="2023-03-21T10:00:21.239" v="269" actId="20577"/>
          <ac:spMkLst>
            <pc:docMk/>
            <pc:sldMk cId="1435926380" sldId="298"/>
            <ac:spMk id="2" creationId="{3AEAE914-9138-4292-1B4F-060A049FB1CF}"/>
          </ac:spMkLst>
        </pc:spChg>
        <pc:spChg chg="mod">
          <ac:chgData name="Even Jørgensen" userId="S::887658@usn.no::285d20ba-65ff-4b06-abe5-4aa092be8aea" providerId="AD" clId="Web-{9D20BCC9-2E8A-D22B-B263-3C7FED8984BE}" dt="2023-03-21T10:03:26.322" v="372" actId="20577"/>
          <ac:spMkLst>
            <pc:docMk/>
            <pc:sldMk cId="1435926380" sldId="298"/>
            <ac:spMk id="26" creationId="{3D23882E-267D-B6E9-4795-6EB5BD8F6F89}"/>
          </ac:spMkLst>
        </pc:spChg>
      </pc:sldChg>
      <pc:sldChg chg="delSp modSp add replId">
        <pc:chgData name="Even Jørgensen" userId="S::887658@usn.no::285d20ba-65ff-4b06-abe5-4aa092be8aea" providerId="AD" clId="Web-{9D20BCC9-2E8A-D22B-B263-3C7FED8984BE}" dt="2023-03-21T09:59:37.348" v="267" actId="20577"/>
        <pc:sldMkLst>
          <pc:docMk/>
          <pc:sldMk cId="138849251" sldId="312"/>
        </pc:sldMkLst>
        <pc:spChg chg="mod">
          <ac:chgData name="Even Jørgensen" userId="S::887658@usn.no::285d20ba-65ff-4b06-abe5-4aa092be8aea" providerId="AD" clId="Web-{9D20BCC9-2E8A-D22B-B263-3C7FED8984BE}" dt="2023-03-21T09:45:45.577" v="13" actId="20577"/>
          <ac:spMkLst>
            <pc:docMk/>
            <pc:sldMk cId="138849251" sldId="312"/>
            <ac:spMk id="2" creationId="{CF9CF5BA-CE13-4952-FFE2-9F54463CBE1F}"/>
          </ac:spMkLst>
        </pc:spChg>
        <pc:spChg chg="mod">
          <ac:chgData name="Even Jørgensen" userId="S::887658@usn.no::285d20ba-65ff-4b06-abe5-4aa092be8aea" providerId="AD" clId="Web-{9D20BCC9-2E8A-D22B-B263-3C7FED8984BE}" dt="2023-03-21T09:59:37.348" v="267" actId="20577"/>
          <ac:spMkLst>
            <pc:docMk/>
            <pc:sldMk cId="138849251" sldId="312"/>
            <ac:spMk id="11" creationId="{AF1A0225-FFEA-2E93-E771-74779102FA7D}"/>
          </ac:spMkLst>
        </pc:spChg>
        <pc:picChg chg="del">
          <ac:chgData name="Even Jørgensen" userId="S::887658@usn.no::285d20ba-65ff-4b06-abe5-4aa092be8aea" providerId="AD" clId="Web-{9D20BCC9-2E8A-D22B-B263-3C7FED8984BE}" dt="2023-03-21T09:45:39.155" v="1"/>
          <ac:picMkLst>
            <pc:docMk/>
            <pc:sldMk cId="138849251" sldId="312"/>
            <ac:picMk id="6" creationId="{CA3461F2-CD31-186C-027F-8C0DCEA35C6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10:50:51.702"/>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E176D-6193-4B29-9335-88C859138F4A}" type="datetimeFigureOut">
              <a:t>24.03.2023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31223-BDC3-420F-94D0-A5A880E5B3B2}" type="slidenum">
              <a:t>‹#›</a:t>
            </a:fld>
            <a:endParaRPr lang="nb-NO"/>
          </a:p>
        </p:txBody>
      </p:sp>
    </p:spTree>
    <p:extLst>
      <p:ext uri="{BB962C8B-B14F-4D97-AF65-F5344CB8AC3E}">
        <p14:creationId xmlns:p14="http://schemas.microsoft.com/office/powerpoint/2010/main" val="53801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cmag.com/news/what-is-computer-vision" TargetMode="External"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nalyticsvidhya.com/blog/2018/12/practical-guide-object-detection-yolo-framewor-python/" TargetMode="External"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ngwing.com/en/free-png-cbmrk/download" TargetMode="External" /><Relationship Id="rId2" Type="http://schemas.openxmlformats.org/officeDocument/2006/relationships/slide" Target="../slides/slide17.xml" /><Relationship Id="rId1" Type="http://schemas.openxmlformats.org/officeDocument/2006/relationships/notesMaster" Target="../notesMasters/notesMaster1.xml" /><Relationship Id="rId4" Type="http://schemas.openxmlformats.org/officeDocument/2006/relationships/hyperlink" Target="https://www.pngwing.com/en/free-png-vcpgq/download" TargetMode="External" /></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ngwing.com/en/free-png-cbmrk/download" TargetMode="External" /><Relationship Id="rId2" Type="http://schemas.openxmlformats.org/officeDocument/2006/relationships/slide" Target="../slides/slide18.xml" /><Relationship Id="rId1" Type="http://schemas.openxmlformats.org/officeDocument/2006/relationships/notesMaster" Target="../notesMasters/notesMaster1.xml" /><Relationship Id="rId4" Type="http://schemas.openxmlformats.org/officeDocument/2006/relationships/hyperlink" Target="https://www.pngwing.com/en/free-png-vcpgq/download" TargetMode="Externa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I starten av et forskningsprosjekt kan utviklingen av krav være utfordrende på grunn av uklare mål. Når vi ikke ha full oversikt over hva som er mulig eller ikke mulig å oppnå, kan det være vanskelig å utvikle strenge krav. Som dette forsøket på krav vi hadde helt i starten, her antok vi at vi skulle jobbe mot et produkt. Prøvde oss på strenge krav oppimot en arkitektur på en drone. Gjennom flere iterasjoner har kravene våre blitt løsere og løsere for hver uke. Fra strenge krav til mot et produkt til mer generelle krav. Hvor vi til slutt endte opp med krav for informasjonen som skal bli generert gjennom studien. Dette var de kravene som vi følte vi kunne utforme på dette punktet i dette prosjektet. </a:t>
            </a:r>
          </a:p>
          <a:p>
            <a:r>
              <a:rPr lang="nb-NO"/>
              <a:t>Som prosjektet utvikler seg, kan oppgaven endre seg, derfor er det viktig å være fleksible og tilpasse kravene underveis i prosjektet. Dette kan kreve en del justeringer og tilpasninger i løpet av prosjektet, men til slutt vil det føre til en mer vellykket forskningsprosess. Det å ha nøyaktige og reproduserbare data, samt data som er lesbare og oversiktlige, vil sikre at forskningen er av høy kvalitet.</a:t>
            </a:r>
          </a:p>
          <a:p>
            <a:r>
              <a:rPr lang="nb-NO"/>
              <a:t>Derfor kan det også være nødvendig å gjøre kompromisser mellom ønskede resultater og realistiske muligheter. Dette kan gjøre det er krevende å utvikle krav som dekker både forskningsmålene og de praktiske begrensningene. </a:t>
            </a:r>
            <a:br>
              <a:rPr lang="nb-NO"/>
            </a:br>
            <a:r>
              <a:rPr lang="nb-NO"/>
              <a:t>Vi kan også ha ulike oppfatninger om hva som er viktig i prosjektet, noe som kan føre til uenighet om hvilke krav som bør prioriteres.</a:t>
            </a:r>
          </a:p>
          <a:p>
            <a:r>
              <a:rPr lang="nb-NO"/>
              <a:t>Det er viktig å dokumentere forskningen på en måte som gjør at den blir lett å forstå og bruke videre. Dette sikrer at forskningen ikke bare er nyttig for teamet, men også for andre som ønsker å videreutvikle eller bygge videre på den. Tydelige og utfyllende krav underveis vil sikre at forskningen er av høy kvalitet.</a:t>
            </a:r>
          </a:p>
          <a:p>
            <a:r>
              <a:rPr lang="nb-NO"/>
              <a:t>Dette leder da inn i testkriteriene våre. Siden testkriteriene skal brukes til å evaluere om et produkt eller system oppfyller kravene som er satt, kommer vi tilbake til noen av de samme problemene som vi hadde når vi skulle utvikle kravene. I dette tilfellet har vi ikke noen krav å evaluere.</a:t>
            </a:r>
          </a:p>
          <a:p>
            <a:r>
              <a:rPr lang="nb-NO"/>
              <a:t>Men vi har valgt å lage noen testkriterier for hvordan vi vil kvalitet sikre dataen som blir generert gjennom eksperimentene som vi kommer til å gjennomføre i løpet av prosjektets forløp, samt hvordan vi kan visualisere informasjonen vi finner på en god måte.</a:t>
            </a:r>
          </a:p>
          <a:p>
            <a:endParaRPr lang="nb-NO">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3</a:t>
            </a:fld>
            <a:endParaRPr lang="en-US"/>
          </a:p>
        </p:txBody>
      </p:sp>
    </p:spTree>
    <p:extLst>
      <p:ext uri="{BB962C8B-B14F-4D97-AF65-F5344CB8AC3E}">
        <p14:creationId xmlns:p14="http://schemas.microsoft.com/office/powerpoint/2010/main" val="374025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D7D31223-BDC3-420F-94D0-A5A880E5B3B2}" type="slidenum">
              <a:t>19</a:t>
            </a:fld>
            <a:endParaRPr lang="nb-NO"/>
          </a:p>
        </p:txBody>
      </p:sp>
    </p:spTree>
    <p:extLst>
      <p:ext uri="{BB962C8B-B14F-4D97-AF65-F5344CB8AC3E}">
        <p14:creationId xmlns:p14="http://schemas.microsoft.com/office/powerpoint/2010/main" val="17525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20</a:t>
            </a:fld>
            <a:endParaRPr lang="en-US"/>
          </a:p>
        </p:txBody>
      </p:sp>
    </p:spTree>
    <p:extLst>
      <p:ext uri="{BB962C8B-B14F-4D97-AF65-F5344CB8AC3E}">
        <p14:creationId xmlns:p14="http://schemas.microsoft.com/office/powerpoint/2010/main" val="26836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nb-NO"/>
              <a:t>Linux</a:t>
            </a:r>
            <a:endParaRPr lang="en-US"/>
          </a:p>
          <a:p>
            <a:pPr marL="285750" indent="-285750">
              <a:spcBef>
                <a:spcPts val="1000"/>
              </a:spcBef>
              <a:buFont typeface="Arial"/>
              <a:buChar char="•"/>
            </a:pPr>
            <a:r>
              <a:rPr lang="nb-NO" err="1"/>
              <a:t>Docker</a:t>
            </a:r>
            <a:endParaRPr lang="en-US" err="1"/>
          </a:p>
          <a:p>
            <a:pPr marL="285750" indent="-285750">
              <a:spcBef>
                <a:spcPts val="1000"/>
              </a:spcBef>
              <a:buFont typeface="Arial"/>
              <a:buChar char="•"/>
            </a:pPr>
            <a:r>
              <a:rPr lang="nb-NO"/>
              <a:t>Valg</a:t>
            </a:r>
            <a:endParaRPr lang="en-US"/>
          </a:p>
          <a:p>
            <a:pPr marL="285750" indent="-285750">
              <a:spcBef>
                <a:spcPts val="1000"/>
              </a:spcBef>
              <a:buFont typeface="Arial"/>
              <a:buChar char="•"/>
            </a:pPr>
            <a:r>
              <a:rPr lang="nb-NO"/>
              <a:t>Hvorfor</a:t>
            </a:r>
            <a:endParaRPr lang="en-US"/>
          </a:p>
          <a:p>
            <a:pPr marL="285750" indent="-285750">
              <a:spcBef>
                <a:spcPts val="1000"/>
              </a:spcBef>
              <a:buFont typeface="Arial"/>
              <a:buChar char="•"/>
            </a:pPr>
            <a:r>
              <a:rPr lang="nb-NO"/>
              <a:t>Felles plattform</a:t>
            </a:r>
            <a:endParaRPr lang="en-US"/>
          </a:p>
        </p:txBody>
      </p:sp>
      <p:sp>
        <p:nvSpPr>
          <p:cNvPr id="4" name="Slide Number Placeholder 3"/>
          <p:cNvSpPr>
            <a:spLocks noGrp="1"/>
          </p:cNvSpPr>
          <p:nvPr>
            <p:ph type="sldNum" sz="quarter" idx="5"/>
          </p:nvPr>
        </p:nvSpPr>
        <p:spPr/>
        <p:txBody>
          <a:bodyPr/>
          <a:lstStyle/>
          <a:p>
            <a:fld id="{D7D31223-BDC3-420F-94D0-A5A880E5B3B2}" type="slidenum">
              <a:rPr lang="en-US"/>
              <a:t>9</a:t>
            </a:fld>
            <a:endParaRPr lang="en-US"/>
          </a:p>
        </p:txBody>
      </p:sp>
    </p:spTree>
    <p:extLst>
      <p:ext uri="{BB962C8B-B14F-4D97-AF65-F5344CB8AC3E}">
        <p14:creationId xmlns:p14="http://schemas.microsoft.com/office/powerpoint/2010/main" val="227890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a:ea typeface="Calibri" panose="020F0502020204030204" pitchFamily="34" charset="0"/>
              <a:cs typeface="Calibri"/>
            </a:endParaRPr>
          </a:p>
          <a:p>
            <a:pPr marL="285750" indent="-285750">
              <a:buFont typeface="Arial"/>
              <a:buChar char="•"/>
            </a:pPr>
            <a:r>
              <a:rPr lang="nb-NO"/>
              <a:t>" ROS 2 er en åpen kilde robot mellomvare som tilbyr et omfattende rammeverk for robotkontroll og samhandling ved å legge til rette for maskinvareabstraksjon, enhetsstyring og mellomprosesskommunikasjon. ROS 2 gjør det mulig for at et distribuert nettverk av prosesser kan samarbeide sømløst og benytter ulike kommunikasjonsmetoder for å sikre effektiv og stabil robotdrift."</a:t>
            </a:r>
            <a:endParaRPr lang="nb-NO">
              <a:cs typeface="Calibri"/>
            </a:endParaRPr>
          </a:p>
          <a:p>
            <a:pPr marL="285750" indent="-285750">
              <a:buFont typeface="Arial"/>
              <a:buChar char="•"/>
            </a:pPr>
            <a:r>
              <a:rPr lang="nb-NO"/>
              <a:t>"ROS 2 består av to hoveddeler: ROS mellomvare-grensesnittet, eller </a:t>
            </a:r>
            <a:r>
              <a:rPr lang="nb-NO" err="1"/>
              <a:t>rmw</a:t>
            </a:r>
            <a:r>
              <a:rPr lang="nb-NO"/>
              <a:t> API, og ROS klient biblioteket, eller </a:t>
            </a:r>
            <a:r>
              <a:rPr lang="nb-NO" err="1"/>
              <a:t>rcl</a:t>
            </a:r>
            <a:r>
              <a:rPr lang="nb-NO"/>
              <a:t> API. Mellomvare-</a:t>
            </a:r>
            <a:r>
              <a:rPr lang="nb-NO" err="1"/>
              <a:t>grensesnittetet</a:t>
            </a:r>
            <a:r>
              <a:rPr lang="nb-NO"/>
              <a:t> kobler ROS 2 til den underliggende mellomvaren, i vårt tilfelle en DDS.»</a:t>
            </a:r>
            <a:endParaRPr lang="nb-NO">
              <a:cs typeface="Calibri"/>
            </a:endParaRPr>
          </a:p>
          <a:p>
            <a:pPr>
              <a:lnSpc>
                <a:spcPct val="107000"/>
              </a:lnSpc>
              <a:spcAft>
                <a:spcPts val="800"/>
              </a:spcAft>
            </a:pPr>
            <a:endParaRPr lang="nb-NO" sz="1800">
              <a:effectLst/>
              <a:latin typeface="Calibri" panose="020F0502020204030204" pitchFamily="34" charset="0"/>
              <a:ea typeface="Calibri" panose="020F0502020204030204" pitchFamily="34" charset="0"/>
              <a:cs typeface="Calibri"/>
            </a:endParaRPr>
          </a:p>
          <a:p>
            <a:pPr>
              <a:lnSpc>
                <a:spcPct val="107000"/>
              </a:lnSpc>
              <a:spcAft>
                <a:spcPts val="800"/>
              </a:spcAft>
            </a:pPr>
            <a:endParaRPr lang="nb-NO" sz="1800">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12</a:t>
            </a:fld>
            <a:endParaRPr lang="nb-NO"/>
          </a:p>
        </p:txBody>
      </p:sp>
    </p:spTree>
    <p:extLst>
      <p:ext uri="{BB962C8B-B14F-4D97-AF65-F5344CB8AC3E}">
        <p14:creationId xmlns:p14="http://schemas.microsoft.com/office/powerpoint/2010/main" val="315632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panose="020F0502020204030204" pitchFamily="34" charset="0"/>
              <a:ea typeface="Calibri" panose="020F0502020204030204" pitchFamily="34" charset="0"/>
              <a:cs typeface="Calibri"/>
            </a:endParaRPr>
          </a:p>
          <a:p>
            <a:pPr marL="285750" indent="-285750">
              <a:buFont typeface="Arial"/>
              <a:buChar char="•"/>
            </a:pPr>
            <a:r>
              <a:rPr lang="nb-NO"/>
              <a:t>"For vårt prosjekt har vi valgt å bruke Python biblioteket, </a:t>
            </a:r>
            <a:r>
              <a:rPr lang="nb-NO" err="1"/>
              <a:t>rclpy</a:t>
            </a:r>
            <a:r>
              <a:rPr lang="nb-NO"/>
              <a:t>, i stedet for C++-versjonen. Dette valget ble tatt fordi Python generelt er enklere å lære og jobbe med, noe som gjør at vi kan lage konfigurasjoner raskt. Det er imidlertid viktig å merke seg at Python kan ha tregere ytelse sammenlignet med C++ på grunn av at Python-kode blir tolket og utført linje for linje ved kjøretid"</a:t>
            </a:r>
            <a:endParaRPr lang="nb-NO">
              <a:cs typeface="Calibri"/>
            </a:endParaRPr>
          </a:p>
          <a:p>
            <a:pPr marL="285750" indent="-285750">
              <a:buFont typeface="Arial"/>
              <a:buChar char="•"/>
            </a:pPr>
            <a:endParaRPr lang="nb-NO"/>
          </a:p>
          <a:p>
            <a:pPr marL="285750" indent="-285750">
              <a:buFont typeface="Arial"/>
              <a:buChar char="•"/>
            </a:pPr>
            <a:r>
              <a:rPr lang="nb-NO"/>
              <a:t>"ROS 2 og DDS er en viktig del av moderne robotikk, ettersom de muliggjør sømløs kommunikasjon og koordinering mellom forskjellige komponenter i et robotsystem. De håndterer kommunikasjonsoppgaver som </a:t>
            </a:r>
            <a:r>
              <a:rPr lang="nb-NO" err="1"/>
              <a:t>discovery</a:t>
            </a:r>
            <a:r>
              <a:rPr lang="nb-NO"/>
              <a:t>, </a:t>
            </a:r>
            <a:r>
              <a:rPr lang="nb-NO" err="1"/>
              <a:t>publish</a:t>
            </a:r>
            <a:r>
              <a:rPr lang="nb-NO"/>
              <a:t>/</a:t>
            </a:r>
            <a:r>
              <a:rPr lang="nb-NO" err="1"/>
              <a:t>subscribe</a:t>
            </a:r>
            <a:r>
              <a:rPr lang="nb-NO"/>
              <a:t> mekanikken og meldingsserialisering, noe som gir robuste og fleksible løsninger for robotapplikasjoner."</a:t>
            </a:r>
            <a:endParaRPr lang="nb-NO">
              <a:cs typeface="Calibri"/>
            </a:endParaRPr>
          </a:p>
          <a:p>
            <a:pPr>
              <a:lnSpc>
                <a:spcPct val="107000"/>
              </a:lnSpc>
              <a:spcAft>
                <a:spcPts val="800"/>
              </a:spcAft>
            </a:pPr>
            <a:endParaRPr lang="nb-NO" sz="1800">
              <a:effectLst/>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13</a:t>
            </a:fld>
            <a:endParaRPr lang="nb-NO"/>
          </a:p>
        </p:txBody>
      </p:sp>
    </p:spTree>
    <p:extLst>
      <p:ext uri="{BB962C8B-B14F-4D97-AF65-F5344CB8AC3E}">
        <p14:creationId xmlns:p14="http://schemas.microsoft.com/office/powerpoint/2010/main" val="164746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nb-NO" sz="1800">
              <a:effectLst/>
              <a:latin typeface="Calibri" panose="020F0502020204030204" pitchFamily="34" charset="0"/>
              <a:ea typeface="Calibri" panose="020F0502020204030204" pitchFamily="34" charset="0"/>
              <a:cs typeface="Calibri"/>
            </a:endParaRPr>
          </a:p>
          <a:p>
            <a:pPr marL="285750" indent="-285750">
              <a:buFont typeface="Arial"/>
              <a:buChar char="•"/>
            </a:pPr>
            <a:r>
              <a:rPr lang="nb-NO"/>
              <a:t>"DDS-implementasjonen som er installert med ROS 2, er </a:t>
            </a:r>
            <a:r>
              <a:rPr lang="nb-NO" err="1"/>
              <a:t>eProsima</a:t>
            </a:r>
            <a:r>
              <a:rPr lang="nb-NO"/>
              <a:t> Fast DDS, som er den vi planlegger å bruke for vårt prosjekt. Fast DDS er svært effektiv, skalerbar og fleksibel, noe som gjør den godt egnet for sanntidssystemer og pålitelig informasjonsdistribusjon."</a:t>
            </a:r>
            <a:endParaRPr lang="nb-NO">
              <a:cs typeface="Calibri"/>
            </a:endParaRPr>
          </a:p>
          <a:p>
            <a:pPr marL="285750" indent="-285750">
              <a:buFont typeface="Arial"/>
              <a:buChar char="•"/>
            </a:pPr>
            <a:r>
              <a:rPr lang="nb-NO"/>
              <a:t>"Det er verdt å merke seg at ROS 2 kan støtte forskjellige DDS-implementeringer, noe som gir oss friheten til å velge den som passer best for våre konfigurasjoner. Vi ser derfor også på andre DDS-implementeringer, som </a:t>
            </a:r>
            <a:r>
              <a:rPr lang="nb-NO" err="1"/>
              <a:t>InterCom</a:t>
            </a:r>
            <a:r>
              <a:rPr lang="nb-NO"/>
              <a:t> DDS utviklet av Kongsberg Gruppen. Selv om </a:t>
            </a:r>
            <a:r>
              <a:rPr lang="nb-NO" err="1"/>
              <a:t>InterCom</a:t>
            </a:r>
            <a:r>
              <a:rPr lang="nb-NO"/>
              <a:t> DDS kan tilby potensielle fordeler som forbedret ytelse, er det noen utfordringer å vurdere, som mangelen på Python API-støtte og usikkerheter rundt støtte til Ros2"</a:t>
            </a:r>
            <a:endParaRPr lang="nb-NO">
              <a:cs typeface="Calibri"/>
            </a:endParaRPr>
          </a:p>
          <a:p>
            <a:endParaRPr lang="nb-NO">
              <a:cs typeface="Calibri"/>
            </a:endParaRPr>
          </a:p>
          <a:p>
            <a:pPr marL="285750" indent="-285750">
              <a:buFont typeface="Arial"/>
              <a:buChar char="•"/>
            </a:pPr>
            <a:r>
              <a:rPr lang="nb-NO"/>
              <a:t>"Til slutt, ROS 2 og DDS sikrer effektiv kommunikasjon og koordinering i robotikksystemer. Vårt valg av Python for klientbibliotek forenkler konfigurasjon, og </a:t>
            </a:r>
            <a:r>
              <a:rPr lang="nb-NO" err="1"/>
              <a:t>eProsima</a:t>
            </a:r>
            <a:r>
              <a:rPr lang="nb-NO"/>
              <a:t> Fast DDS fungerer som en pålitelig standard DDS-implementering.</a:t>
            </a:r>
            <a:endParaRPr lang="nb-NO">
              <a:cs typeface="Calibri"/>
            </a:endParaRPr>
          </a:p>
          <a:p>
            <a:pPr marL="285750" indent="-285750">
              <a:buFont typeface="Arial"/>
              <a:buChar char="•"/>
            </a:pPr>
            <a:r>
              <a:rPr lang="nb-NO"/>
              <a:t>"Vi vil fortsette å evaluere og sammenligne forskjellige DDS-implementeringer for å sikre at vi velger den mest beste løsningen for prosjektet vårt, hvor vi tar hensyn til både ytelse og brukervennlighet. Vi vil også fokusere på å optimalisere våre ROS 2-konfigurasjoner for å utnytte fordelene til DDS og skape gode og reproduserbare resultater i våre konfigurasjoner."</a:t>
            </a:r>
            <a:endParaRPr lang="nb-NO">
              <a:cs typeface="Calibri"/>
            </a:endParaRPr>
          </a:p>
          <a:p>
            <a:pPr>
              <a:lnSpc>
                <a:spcPct val="107000"/>
              </a:lnSpc>
              <a:spcAft>
                <a:spcPts val="800"/>
              </a:spcAft>
            </a:pPr>
            <a:endParaRPr lang="nb-NO" sz="1800">
              <a:latin typeface="Calibri" panose="020F0502020204030204" pitchFamily="34" charset="0"/>
              <a:ea typeface="Calibri" panose="020F0502020204030204" pitchFamily="34" charset="0"/>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14</a:t>
            </a:fld>
            <a:endParaRPr lang="nb-NO"/>
          </a:p>
        </p:txBody>
      </p:sp>
    </p:spTree>
    <p:extLst>
      <p:ext uri="{BB962C8B-B14F-4D97-AF65-F5344CB8AC3E}">
        <p14:creationId xmlns:p14="http://schemas.microsoft.com/office/powerpoint/2010/main" val="97578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defRPr/>
            </a:pPr>
            <a:r>
              <a:rPr lang="nb-NO">
                <a:cs typeface="Calibri"/>
              </a:rPr>
              <a:t>Soruce bilde: </a:t>
            </a:r>
            <a:r>
              <a:rPr lang="nb-NO">
                <a:hlinkClick r:id="rId3"/>
              </a:rPr>
              <a:t>https://www.pcmag.com/news/what-is-computer-vision</a:t>
            </a:r>
            <a:endParaRPr lang="nb-NO">
              <a:cs typeface="Calibri"/>
            </a:endParaRPr>
          </a:p>
          <a:p>
            <a:pPr>
              <a:lnSpc>
                <a:spcPct val="107000"/>
              </a:lnSpc>
              <a:spcAft>
                <a:spcPts val="800"/>
              </a:spcAft>
              <a:defRPr/>
            </a:pPr>
            <a:endParaRPr lang="nb-NO">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15</a:t>
            </a:fld>
            <a:endParaRPr lang="nb-NO"/>
          </a:p>
        </p:txBody>
      </p:sp>
    </p:spTree>
    <p:extLst>
      <p:ext uri="{BB962C8B-B14F-4D97-AF65-F5344CB8AC3E}">
        <p14:creationId xmlns:p14="http://schemas.microsoft.com/office/powerpoint/2010/main" val="415168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Yolo </a:t>
            </a:r>
            <a:r>
              <a:rPr lang="en-US" err="1">
                <a:cs typeface="Calibri"/>
              </a:rPr>
              <a:t>bilde</a:t>
            </a:r>
            <a:r>
              <a:rPr lang="en-US">
                <a:cs typeface="Calibri"/>
              </a:rPr>
              <a:t>: </a:t>
            </a:r>
            <a:r>
              <a:rPr lang="en-US">
                <a:hlinkClick r:id="rId3"/>
              </a:rPr>
              <a:t>https://www.analyticsvidhya.com/blog/2018/12/practical-guide-object-detection-yolo-framewor-python/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16</a:t>
            </a:fld>
            <a:endParaRPr lang="en-US"/>
          </a:p>
        </p:txBody>
      </p:sp>
    </p:spTree>
    <p:extLst>
      <p:ext uri="{BB962C8B-B14F-4D97-AF65-F5344CB8AC3E}">
        <p14:creationId xmlns:p14="http://schemas.microsoft.com/office/powerpoint/2010/main" val="1463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err="1"/>
              <a:t>OpenCV</a:t>
            </a:r>
            <a:r>
              <a:rPr lang="nb-NO" dirty="0"/>
              <a:t> står for Open Source Computer </a:t>
            </a:r>
            <a:r>
              <a:rPr lang="nb-NO" dirty="0" err="1"/>
              <a:t>Vison</a:t>
            </a:r>
            <a:r>
              <a:rPr lang="nb-NO" dirty="0"/>
              <a:t> Library og er sett med </a:t>
            </a:r>
            <a:r>
              <a:rPr lang="nb-NO" dirty="0" err="1"/>
              <a:t>software</a:t>
            </a:r>
            <a:r>
              <a:rPr lang="nb-NO" dirty="0"/>
              <a:t> </a:t>
            </a:r>
            <a:r>
              <a:rPr lang="nb-NO" dirty="0" err="1"/>
              <a:t>tools</a:t>
            </a:r>
            <a:r>
              <a:rPr lang="nb-NO" dirty="0"/>
              <a:t> for å opprette applikasjoner som kan analysere og manipulere bilder og videoer. </a:t>
            </a:r>
          </a:p>
          <a:p>
            <a:pPr>
              <a:defRPr/>
            </a:pPr>
            <a:r>
              <a:rPr lang="nb-NO" dirty="0"/>
              <a:t> </a:t>
            </a:r>
            <a:endParaRPr lang="nb-NO" dirty="0">
              <a:cs typeface="Calibri"/>
            </a:endParaRPr>
          </a:p>
          <a:p>
            <a:pPr>
              <a:defRPr/>
            </a:pPr>
            <a:r>
              <a:rPr lang="nb-NO" dirty="0"/>
              <a:t>Noen positive sider med </a:t>
            </a:r>
            <a:r>
              <a:rPr lang="nb-NO" dirty="0" err="1"/>
              <a:t>opencv</a:t>
            </a:r>
            <a:r>
              <a:rPr lang="nb-NO" dirty="0"/>
              <a:t> er:</a:t>
            </a:r>
            <a:endParaRPr lang="nb-NO" dirty="0">
              <a:cs typeface="Calibri"/>
            </a:endParaRPr>
          </a:p>
          <a:p>
            <a:pPr>
              <a:defRPr/>
            </a:pPr>
            <a:r>
              <a:rPr lang="nb-NO" dirty="0"/>
              <a:t>at det er </a:t>
            </a:r>
            <a:r>
              <a:rPr lang="nb-NO" dirty="0" err="1"/>
              <a:t>open</a:t>
            </a:r>
            <a:r>
              <a:rPr lang="nb-NO" dirty="0"/>
              <a:t> </a:t>
            </a:r>
            <a:r>
              <a:rPr lang="nb-NO" dirty="0" err="1"/>
              <a:t>source</a:t>
            </a:r>
            <a:r>
              <a:rPr lang="nb-NO" dirty="0"/>
              <a:t> og gratis</a:t>
            </a:r>
            <a:endParaRPr lang="nb-NO" dirty="0">
              <a:cs typeface="Calibri"/>
            </a:endParaRPr>
          </a:p>
          <a:p>
            <a:pPr>
              <a:defRPr/>
            </a:pPr>
            <a:r>
              <a:rPr lang="nb-NO" dirty="0"/>
              <a:t>at det er cross-</a:t>
            </a:r>
            <a:r>
              <a:rPr lang="nb-NO" dirty="0" err="1"/>
              <a:t>platform</a:t>
            </a:r>
            <a:r>
              <a:rPr lang="nb-NO" dirty="0"/>
              <a:t> slik at det kan bli brukt på flere OS som Windows, </a:t>
            </a:r>
            <a:r>
              <a:rPr lang="nb-NO" dirty="0" err="1"/>
              <a:t>linux</a:t>
            </a:r>
            <a:r>
              <a:rPr lang="nb-NO" dirty="0"/>
              <a:t> </a:t>
            </a:r>
            <a:r>
              <a:rPr lang="nb-NO" dirty="0" err="1"/>
              <a:t>osv</a:t>
            </a:r>
            <a:endParaRPr lang="nb-NO"/>
          </a:p>
          <a:p>
            <a:pPr>
              <a:defRPr/>
            </a:pPr>
            <a:endParaRPr lang="nb-NO" dirty="0"/>
          </a:p>
          <a:p>
            <a:pPr>
              <a:defRPr/>
            </a:pPr>
            <a:r>
              <a:rPr lang="nb-NO" dirty="0"/>
              <a:t> ------------------------------/--/-------------------------</a:t>
            </a:r>
          </a:p>
          <a:p>
            <a:pPr>
              <a:lnSpc>
                <a:spcPct val="107000"/>
              </a:lnSpc>
              <a:spcAft>
                <a:spcPts val="800"/>
              </a:spcAft>
              <a:defRPr/>
            </a:pPr>
            <a:r>
              <a:rPr lang="nb-NO" dirty="0" err="1"/>
              <a:t>Opencv</a:t>
            </a:r>
            <a:r>
              <a:rPr lang="nb-NO" dirty="0"/>
              <a:t> bilde</a:t>
            </a:r>
            <a:br>
              <a:rPr lang="nb-NO" dirty="0">
                <a:cs typeface="+mn-lt"/>
              </a:rPr>
            </a:br>
            <a:r>
              <a:rPr lang="nb-NO" dirty="0">
                <a:hlinkClick r:id="rId3"/>
              </a:rPr>
              <a:t>https://www.pngwing.com/en/free-png-cbmrk/download</a:t>
            </a:r>
            <a:endParaRPr lang="en-US" dirty="0">
              <a:cs typeface="Calibri"/>
            </a:endParaRPr>
          </a:p>
          <a:p>
            <a:pPr>
              <a:lnSpc>
                <a:spcPct val="107000"/>
              </a:lnSpc>
              <a:spcAft>
                <a:spcPts val="800"/>
              </a:spcAft>
              <a:defRPr/>
            </a:pPr>
            <a:r>
              <a:rPr lang="nb-NO" dirty="0"/>
              <a:t>Python bilde:</a:t>
            </a:r>
            <a:br>
              <a:rPr lang="nb-NO" dirty="0">
                <a:cs typeface="+mn-lt"/>
              </a:rPr>
            </a:br>
            <a:r>
              <a:rPr lang="nb-NO" dirty="0">
                <a:hlinkClick r:id="rId4"/>
              </a:rPr>
              <a:t>https://www.pngwing.com/en/free-png-vcpgq/download</a:t>
            </a:r>
            <a:endParaRPr lang="nb-NO" dirty="0"/>
          </a:p>
        </p:txBody>
      </p:sp>
      <p:sp>
        <p:nvSpPr>
          <p:cNvPr id="4" name="Plassholder for lysbildenummer 3"/>
          <p:cNvSpPr>
            <a:spLocks noGrp="1"/>
          </p:cNvSpPr>
          <p:nvPr>
            <p:ph type="sldNum" sz="quarter" idx="5"/>
          </p:nvPr>
        </p:nvSpPr>
        <p:spPr/>
        <p:txBody>
          <a:bodyPr/>
          <a:lstStyle/>
          <a:p>
            <a:fld id="{D7D31223-BDC3-420F-94D0-A5A880E5B3B2}" type="slidenum">
              <a:rPr lang="nb-NO" smtClean="0"/>
              <a:t>17</a:t>
            </a:fld>
            <a:endParaRPr lang="nb-NO"/>
          </a:p>
        </p:txBody>
      </p:sp>
    </p:spTree>
    <p:extLst>
      <p:ext uri="{BB962C8B-B14F-4D97-AF65-F5344CB8AC3E}">
        <p14:creationId xmlns:p14="http://schemas.microsoft.com/office/powerpoint/2010/main" val="40416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dirty="0">
              <a:cs typeface="Calibri"/>
            </a:endParaRPr>
          </a:p>
          <a:p>
            <a:pPr>
              <a:defRPr/>
            </a:pPr>
            <a:r>
              <a:rPr lang="nb-NO" dirty="0" err="1"/>
              <a:t>OpenCV</a:t>
            </a:r>
            <a:r>
              <a:rPr lang="nb-NO" dirty="0"/>
              <a:t> har mange </a:t>
            </a:r>
            <a:r>
              <a:rPr lang="nb-NO" dirty="0" err="1"/>
              <a:t>feautures</a:t>
            </a:r>
            <a:r>
              <a:rPr lang="nb-NO" dirty="0"/>
              <a:t> men en av </a:t>
            </a:r>
            <a:r>
              <a:rPr lang="nb-NO" dirty="0" err="1"/>
              <a:t>key</a:t>
            </a:r>
            <a:r>
              <a:rPr lang="nb-NO" dirty="0"/>
              <a:t> </a:t>
            </a:r>
            <a:r>
              <a:rPr lang="nb-NO" dirty="0" err="1"/>
              <a:t>feature</a:t>
            </a:r>
            <a:r>
              <a:rPr lang="nb-NO" dirty="0"/>
              <a:t> er </a:t>
            </a:r>
            <a:r>
              <a:rPr lang="nb-NO" dirty="0" err="1"/>
              <a:t>blob</a:t>
            </a:r>
            <a:r>
              <a:rPr lang="nb-NO" dirty="0"/>
              <a:t> </a:t>
            </a:r>
            <a:r>
              <a:rPr lang="nb-NO" dirty="0" err="1"/>
              <a:t>detection</a:t>
            </a:r>
            <a:r>
              <a:rPr lang="nb-NO" dirty="0"/>
              <a:t>. Det er en image prosessing teknikk som tar for seg gruppe med </a:t>
            </a:r>
            <a:r>
              <a:rPr lang="nb-NO" dirty="0" err="1"/>
              <a:t>pixler</a:t>
            </a:r>
            <a:r>
              <a:rPr lang="nb-NO" dirty="0"/>
              <a:t>(kalt </a:t>
            </a:r>
            <a:r>
              <a:rPr lang="nb-NO" dirty="0" err="1"/>
              <a:t>blobs</a:t>
            </a:r>
            <a:r>
              <a:rPr lang="nb-NO" dirty="0"/>
              <a:t>" i et bilde med hensyn til farge og lysstyrke. </a:t>
            </a:r>
          </a:p>
          <a:p>
            <a:pPr>
              <a:defRPr/>
            </a:pPr>
            <a:r>
              <a:rPr lang="nb-NO" dirty="0"/>
              <a:t> </a:t>
            </a:r>
            <a:endParaRPr lang="nb-NO" dirty="0">
              <a:cs typeface="Calibri"/>
            </a:endParaRPr>
          </a:p>
          <a:p>
            <a:pPr>
              <a:defRPr/>
            </a:pPr>
            <a:r>
              <a:rPr lang="nb-NO" dirty="0"/>
              <a:t>Det fungerer på den måten at algoritmen søker etter </a:t>
            </a:r>
            <a:r>
              <a:rPr lang="nb-NO" dirty="0" err="1"/>
              <a:t>pixler</a:t>
            </a:r>
            <a:r>
              <a:rPr lang="nb-NO" dirty="0"/>
              <a:t> som deler samme egenskaper (eks farge og lysstyrke) og analyserer deres egenskaper for å gi ut info om "</a:t>
            </a:r>
            <a:r>
              <a:rPr lang="nb-NO" dirty="0" err="1"/>
              <a:t>blobs</a:t>
            </a:r>
            <a:r>
              <a:rPr lang="nb-NO" dirty="0"/>
              <a:t>" i bildet. </a:t>
            </a:r>
          </a:p>
          <a:p>
            <a:pPr>
              <a:defRPr/>
            </a:pPr>
            <a:r>
              <a:rPr lang="nb-NO" dirty="0"/>
              <a:t> </a:t>
            </a:r>
            <a:endParaRPr lang="nb-NO" dirty="0">
              <a:cs typeface="Calibri"/>
            </a:endParaRPr>
          </a:p>
          <a:p>
            <a:pPr>
              <a:defRPr/>
            </a:pPr>
            <a:r>
              <a:rPr lang="nb-NO" dirty="0"/>
              <a:t>Dette kan bli brukt til </a:t>
            </a:r>
            <a:r>
              <a:rPr lang="nb-NO" dirty="0" err="1"/>
              <a:t>object</a:t>
            </a:r>
            <a:r>
              <a:rPr lang="nb-NO" dirty="0"/>
              <a:t> </a:t>
            </a:r>
            <a:r>
              <a:rPr lang="nb-NO" dirty="0" err="1"/>
              <a:t>tracking</a:t>
            </a:r>
            <a:r>
              <a:rPr lang="nb-NO" dirty="0"/>
              <a:t>, image </a:t>
            </a:r>
            <a:r>
              <a:rPr lang="nb-NO" dirty="0" err="1"/>
              <a:t>segmentation</a:t>
            </a:r>
            <a:r>
              <a:rPr lang="nb-NO" dirty="0"/>
              <a:t> og ansikts gjenkjenning. </a:t>
            </a:r>
          </a:p>
          <a:p>
            <a:pPr>
              <a:defRPr/>
            </a:pPr>
            <a:r>
              <a:rPr lang="nb-NO" dirty="0"/>
              <a:t> </a:t>
            </a:r>
            <a:endParaRPr lang="nb-NO" dirty="0">
              <a:cs typeface="Calibri"/>
            </a:endParaRPr>
          </a:p>
          <a:p>
            <a:pPr>
              <a:lnSpc>
                <a:spcPct val="107000"/>
              </a:lnSpc>
              <a:spcAft>
                <a:spcPts val="800"/>
              </a:spcAft>
              <a:defRPr/>
            </a:pPr>
            <a:r>
              <a:rPr lang="nb-NO" dirty="0"/>
              <a:t>Når det gjelder </a:t>
            </a:r>
            <a:r>
              <a:rPr lang="nb-NO" dirty="0" err="1"/>
              <a:t>configene</a:t>
            </a:r>
            <a:r>
              <a:rPr lang="nb-NO" dirty="0"/>
              <a:t> som det har blitt snakket om tidligere skal kun </a:t>
            </a:r>
            <a:r>
              <a:rPr lang="nb-NO" dirty="0" err="1"/>
              <a:t>config</a:t>
            </a:r>
            <a:r>
              <a:rPr lang="nb-NO" dirty="0"/>
              <a:t> 4 KUN kjøre </a:t>
            </a:r>
            <a:r>
              <a:rPr lang="nb-NO" dirty="0" err="1"/>
              <a:t>blob</a:t>
            </a:r>
            <a:r>
              <a:rPr lang="nb-NO" dirty="0"/>
              <a:t> </a:t>
            </a:r>
            <a:r>
              <a:rPr lang="nb-NO" dirty="0" err="1"/>
              <a:t>detection</a:t>
            </a:r>
            <a:r>
              <a:rPr lang="nb-NO" dirty="0"/>
              <a:t> da den ikke skal ha spesialisert hardware (TPU) for maskinlærings algoritme som </a:t>
            </a:r>
            <a:r>
              <a:rPr lang="nb-NO" dirty="0" err="1"/>
              <a:t>f.eks</a:t>
            </a:r>
            <a:r>
              <a:rPr lang="nb-NO" dirty="0"/>
              <a:t> er trent opp med masse data, </a:t>
            </a:r>
            <a:r>
              <a:rPr lang="nb-NO" dirty="0" err="1"/>
              <a:t>f.eks</a:t>
            </a:r>
            <a:r>
              <a:rPr lang="nb-NO" dirty="0"/>
              <a:t> bilder </a:t>
            </a:r>
            <a:br>
              <a:rPr lang="nb-NO" dirty="0">
                <a:cs typeface="+mn-lt"/>
              </a:rPr>
            </a:br>
            <a:r>
              <a:rPr lang="nb-NO" dirty="0">
                <a:cs typeface="Calibri"/>
              </a:rPr>
              <a:t>-----------------------------------------------------------------------------------------------</a:t>
            </a:r>
          </a:p>
          <a:p>
            <a:pPr>
              <a:lnSpc>
                <a:spcPct val="107000"/>
              </a:lnSpc>
              <a:spcAft>
                <a:spcPts val="800"/>
              </a:spcAft>
              <a:defRPr/>
            </a:pPr>
            <a:r>
              <a:rPr lang="nb-NO" dirty="0">
                <a:cs typeface="Calibri"/>
              </a:rPr>
              <a:t>Tasken er å </a:t>
            </a:r>
            <a:r>
              <a:rPr lang="nb-NO" dirty="0" err="1">
                <a:cs typeface="Calibri"/>
              </a:rPr>
              <a:t>tracke</a:t>
            </a:r>
            <a:r>
              <a:rPr lang="nb-NO" dirty="0">
                <a:cs typeface="Calibri"/>
              </a:rPr>
              <a:t> en tennis ball, bruker </a:t>
            </a:r>
            <a:r>
              <a:rPr lang="nb-NO" dirty="0" err="1">
                <a:cs typeface="Calibri"/>
              </a:rPr>
              <a:t>object</a:t>
            </a:r>
            <a:r>
              <a:rPr lang="nb-NO" dirty="0">
                <a:cs typeface="Calibri"/>
              </a:rPr>
              <a:t> </a:t>
            </a:r>
            <a:r>
              <a:rPr lang="nb-NO" dirty="0" err="1">
                <a:cs typeface="Calibri"/>
              </a:rPr>
              <a:t>detection</a:t>
            </a:r>
            <a:r>
              <a:rPr lang="nb-NO" dirty="0">
                <a:cs typeface="Calibri"/>
              </a:rPr>
              <a:t> (</a:t>
            </a:r>
            <a:r>
              <a:rPr lang="nb-NO" dirty="0" err="1">
                <a:cs typeface="Calibri"/>
              </a:rPr>
              <a:t>blob</a:t>
            </a:r>
            <a:r>
              <a:rPr lang="nb-NO" dirty="0">
                <a:cs typeface="Calibri"/>
              </a:rPr>
              <a:t> </a:t>
            </a:r>
            <a:r>
              <a:rPr lang="nb-NO" dirty="0" err="1">
                <a:cs typeface="Calibri"/>
              </a:rPr>
              <a:t>detection</a:t>
            </a:r>
            <a:r>
              <a:rPr lang="nb-NO" dirty="0">
                <a:cs typeface="Calibri"/>
              </a:rPr>
              <a:t>)</a:t>
            </a:r>
            <a:br>
              <a:rPr lang="nb-NO" dirty="0">
                <a:cs typeface="+mn-lt"/>
              </a:rPr>
            </a:br>
            <a:endParaRPr lang="nb-NO" dirty="0">
              <a:cs typeface="+mn-lt"/>
            </a:endParaRPr>
          </a:p>
          <a:p>
            <a:pPr>
              <a:lnSpc>
                <a:spcPct val="107000"/>
              </a:lnSpc>
              <a:spcAft>
                <a:spcPts val="800"/>
              </a:spcAft>
              <a:defRPr/>
            </a:pPr>
            <a:r>
              <a:rPr lang="nb-NO" dirty="0">
                <a:cs typeface="+mn-lt"/>
              </a:rPr>
              <a:t>Config4: </a:t>
            </a:r>
            <a:r>
              <a:rPr lang="nb-NO" dirty="0" err="1">
                <a:cs typeface="+mn-lt"/>
              </a:rPr>
              <a:t>Ikkje</a:t>
            </a:r>
            <a:r>
              <a:rPr lang="nb-NO" dirty="0">
                <a:cs typeface="+mn-lt"/>
              </a:rPr>
              <a:t> noe </a:t>
            </a:r>
            <a:r>
              <a:rPr lang="nb-NO" dirty="0" err="1">
                <a:cs typeface="+mn-lt"/>
              </a:rPr>
              <a:t>machine</a:t>
            </a:r>
            <a:r>
              <a:rPr lang="nb-NO" dirty="0">
                <a:cs typeface="+mn-lt"/>
              </a:rPr>
              <a:t> </a:t>
            </a:r>
            <a:r>
              <a:rPr lang="nb-NO" dirty="0" err="1">
                <a:cs typeface="+mn-lt"/>
              </a:rPr>
              <a:t>learning</a:t>
            </a:r>
            <a:r>
              <a:rPr lang="nb-NO" dirty="0">
                <a:cs typeface="+mn-lt"/>
              </a:rPr>
              <a:t> / </a:t>
            </a:r>
            <a:r>
              <a:rPr lang="nb-NO" dirty="0" err="1">
                <a:cs typeface="+mn-lt"/>
              </a:rPr>
              <a:t>acceleration</a:t>
            </a:r>
            <a:endParaRPr lang="nb-NO" dirty="0">
              <a:cs typeface="+mn-lt"/>
            </a:endParaRPr>
          </a:p>
          <a:p>
            <a:pPr>
              <a:lnSpc>
                <a:spcPct val="107000"/>
              </a:lnSpc>
              <a:spcAft>
                <a:spcPts val="800"/>
              </a:spcAft>
              <a:defRPr/>
            </a:pPr>
            <a:endParaRPr lang="nb-NO" dirty="0">
              <a:cs typeface="+mn-lt"/>
            </a:endParaRPr>
          </a:p>
          <a:p>
            <a:pPr>
              <a:lnSpc>
                <a:spcPct val="107000"/>
              </a:lnSpc>
              <a:spcAft>
                <a:spcPts val="800"/>
              </a:spcAft>
              <a:defRPr/>
            </a:pPr>
            <a:r>
              <a:rPr lang="nb-NO" dirty="0">
                <a:cs typeface="+mn-lt"/>
              </a:rPr>
              <a:t>Funker bra til tennis ball, men hvis det skal finne folk </a:t>
            </a:r>
            <a:r>
              <a:rPr lang="nb-NO" dirty="0" err="1">
                <a:cs typeface="+mn-lt"/>
              </a:rPr>
              <a:t>osv</a:t>
            </a:r>
            <a:r>
              <a:rPr lang="nb-NO" dirty="0">
                <a:cs typeface="+mn-lt"/>
              </a:rPr>
              <a:t> så blir det litt annerledes </a:t>
            </a:r>
            <a:r>
              <a:rPr lang="nb-NO" dirty="0" err="1">
                <a:cs typeface="+mn-lt"/>
              </a:rPr>
              <a:t>pga</a:t>
            </a:r>
            <a:r>
              <a:rPr lang="nb-NO" dirty="0">
                <a:cs typeface="+mn-lt"/>
              </a:rPr>
              <a:t> den baserer seg mye på farge, form osv.</a:t>
            </a:r>
            <a:br>
              <a:rPr lang="nb-NO" dirty="0">
                <a:cs typeface="+mn-lt"/>
              </a:rPr>
            </a:br>
            <a:r>
              <a:rPr lang="nb-NO" dirty="0">
                <a:cs typeface="Calibri"/>
              </a:rPr>
              <a:t>Tennis ball og rund refleks, samme farge, samme form, men programmer sleit med å skjønner det. </a:t>
            </a:r>
            <a:endParaRPr lang="nb-NO" dirty="0"/>
          </a:p>
          <a:p>
            <a:pPr>
              <a:lnSpc>
                <a:spcPct val="107000"/>
              </a:lnSpc>
              <a:spcAft>
                <a:spcPts val="800"/>
              </a:spcAft>
              <a:defRPr/>
            </a:pPr>
            <a:r>
              <a:rPr lang="nb-NO" dirty="0" err="1"/>
              <a:t>Opencv</a:t>
            </a:r>
            <a:r>
              <a:rPr lang="nb-NO" dirty="0"/>
              <a:t> bilde</a:t>
            </a:r>
            <a:br>
              <a:rPr lang="nb-NO" dirty="0">
                <a:cs typeface="+mn-lt"/>
              </a:rPr>
            </a:br>
            <a:r>
              <a:rPr lang="nb-NO" dirty="0">
                <a:hlinkClick r:id="rId3"/>
              </a:rPr>
              <a:t>https://www.pngwing.com/en/free-png-cbmrk/download</a:t>
            </a:r>
            <a:endParaRPr lang="en-US" dirty="0">
              <a:cs typeface="Calibri"/>
            </a:endParaRPr>
          </a:p>
          <a:p>
            <a:pPr>
              <a:lnSpc>
                <a:spcPct val="107000"/>
              </a:lnSpc>
              <a:spcAft>
                <a:spcPts val="800"/>
              </a:spcAft>
              <a:defRPr/>
            </a:pPr>
            <a:r>
              <a:rPr lang="nb-NO" dirty="0"/>
              <a:t>Python bilde:</a:t>
            </a:r>
            <a:br>
              <a:rPr lang="nb-NO" dirty="0">
                <a:cs typeface="+mn-lt"/>
              </a:rPr>
            </a:br>
            <a:r>
              <a:rPr lang="nb-NO" dirty="0">
                <a:hlinkClick r:id="rId4"/>
              </a:rPr>
              <a:t>https://www.pngwing.com/en/free-png-vcpgq/download</a:t>
            </a:r>
            <a:endParaRPr lang="nb-NO" dirty="0"/>
          </a:p>
        </p:txBody>
      </p:sp>
      <p:sp>
        <p:nvSpPr>
          <p:cNvPr id="4" name="Plassholder for lysbildenummer 3"/>
          <p:cNvSpPr>
            <a:spLocks noGrp="1"/>
          </p:cNvSpPr>
          <p:nvPr>
            <p:ph type="sldNum" sz="quarter" idx="5"/>
          </p:nvPr>
        </p:nvSpPr>
        <p:spPr/>
        <p:txBody>
          <a:bodyPr/>
          <a:lstStyle/>
          <a:p>
            <a:fld id="{D7D31223-BDC3-420F-94D0-A5A880E5B3B2}" type="slidenum">
              <a:rPr lang="nb-NO" smtClean="0"/>
              <a:t>18</a:t>
            </a:fld>
            <a:endParaRPr lang="nb-NO"/>
          </a:p>
        </p:txBody>
      </p:sp>
    </p:spTree>
    <p:extLst>
      <p:ext uri="{BB962C8B-B14F-4D97-AF65-F5344CB8AC3E}">
        <p14:creationId xmlns:p14="http://schemas.microsoft.com/office/powerpoint/2010/main" val="64496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24,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6024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24,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88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24,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2784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24,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145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24,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9145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24,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94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24,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52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24,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3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24,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652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24,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2720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24,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768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2.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customXml" Target="../ink/ink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24,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2533080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1" r:id="rId7"/>
    <p:sldLayoutId id="2147483742" r:id="rId8"/>
    <p:sldLayoutId id="2147483749" r:id="rId9"/>
    <p:sldLayoutId id="2147483740" r:id="rId10"/>
    <p:sldLayoutId id="2147483750"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2.xml" /><Relationship Id="rId2" Type="http://schemas.openxmlformats.org/officeDocument/2006/relationships/image" Target="../media/image1.png"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1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0.xml" /><Relationship Id="rId1" Type="http://schemas.openxmlformats.org/officeDocument/2006/relationships/slideLayout" Target="../slideLayouts/slideLayout2.xml" /><Relationship Id="rId5" Type="http://schemas.openxmlformats.org/officeDocument/2006/relationships/image" Target="../media/image31.jpeg" /><Relationship Id="rId4" Type="http://schemas.openxmlformats.org/officeDocument/2006/relationships/image" Target="../media/image30.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12.png" /><Relationship Id="rId4" Type="http://schemas.openxmlformats.org/officeDocument/2006/relationships/image" Target="../media/image11.png" /></Relationships>
</file>

<file path=ppt/slides/_rels/slide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8EBC3821-2F0C-3940-7BD2-8D3BBD565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241" y="803140"/>
            <a:ext cx="7169518" cy="5251720"/>
          </a:xfrm>
          <a:prstGeom prst="rect">
            <a:avLst/>
          </a:prstGeom>
        </p:spPr>
      </p:pic>
    </p:spTree>
    <p:extLst>
      <p:ext uri="{BB962C8B-B14F-4D97-AF65-F5344CB8AC3E}">
        <p14:creationId xmlns:p14="http://schemas.microsoft.com/office/powerpoint/2010/main" val="425312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E914-5AF6-CBE6-CCF6-A30248A21628}"/>
              </a:ext>
            </a:extLst>
          </p:cNvPr>
          <p:cNvSpPr>
            <a:spLocks noGrp="1"/>
          </p:cNvSpPr>
          <p:nvPr>
            <p:ph type="title"/>
          </p:nvPr>
        </p:nvSpPr>
        <p:spPr/>
        <p:txBody>
          <a:bodyPr/>
          <a:lstStyle/>
          <a:p>
            <a:r>
              <a:rPr lang="en-US">
                <a:ea typeface="Batang"/>
              </a:rPr>
              <a:t>Linux</a:t>
            </a:r>
            <a:endParaRPr lang="en-US"/>
          </a:p>
        </p:txBody>
      </p:sp>
      <p:pic>
        <p:nvPicPr>
          <p:cNvPr id="4" name="Bilde 5">
            <a:extLst>
              <a:ext uri="{FF2B5EF4-FFF2-40B4-BE49-F238E27FC236}">
                <a16:creationId xmlns:a16="http://schemas.microsoft.com/office/drawing/2014/main" id="{194B25C2-935E-7C5E-C532-3D36AB0BF376}"/>
              </a:ext>
            </a:extLst>
          </p:cNvPr>
          <p:cNvPicPr>
            <a:picLocks noGrp="1" noChangeAspect="1"/>
          </p:cNvPicPr>
          <p:nvPr>
            <p:ph idx="1"/>
          </p:nvPr>
        </p:nvPicPr>
        <p:blipFill>
          <a:blip r:embed="rId2"/>
          <a:stretch>
            <a:fillRect/>
          </a:stretch>
        </p:blipFill>
        <p:spPr>
          <a:xfrm>
            <a:off x="9370027" y="3504868"/>
            <a:ext cx="2524125" cy="3009900"/>
          </a:xfrm>
        </p:spPr>
      </p:pic>
      <p:pic>
        <p:nvPicPr>
          <p:cNvPr id="3" name="Bilde 5" descr="Et bilde som inneholder tekst, brev&#10;&#10;Automatisk generert beskrivelse">
            <a:extLst>
              <a:ext uri="{FF2B5EF4-FFF2-40B4-BE49-F238E27FC236}">
                <a16:creationId xmlns:a16="http://schemas.microsoft.com/office/drawing/2014/main" id="{070F191E-1198-DEBF-4B8E-DC04986D5B59}"/>
              </a:ext>
            </a:extLst>
          </p:cNvPr>
          <p:cNvPicPr>
            <a:picLocks noChangeAspect="1"/>
          </p:cNvPicPr>
          <p:nvPr/>
        </p:nvPicPr>
        <p:blipFill>
          <a:blip r:embed="rId3"/>
          <a:stretch>
            <a:fillRect/>
          </a:stretch>
        </p:blipFill>
        <p:spPr>
          <a:xfrm>
            <a:off x="25400" y="4374233"/>
            <a:ext cx="8908472" cy="1653988"/>
          </a:xfrm>
          <a:prstGeom prst="rect">
            <a:avLst/>
          </a:prstGeom>
        </p:spPr>
      </p:pic>
      <p:sp>
        <p:nvSpPr>
          <p:cNvPr id="6" name="TekstSylinder 5">
            <a:extLst>
              <a:ext uri="{FF2B5EF4-FFF2-40B4-BE49-F238E27FC236}">
                <a16:creationId xmlns:a16="http://schemas.microsoft.com/office/drawing/2014/main" id="{03BDE3EA-CE56-0058-E30B-F06D05313852}"/>
              </a:ext>
            </a:extLst>
          </p:cNvPr>
          <p:cNvSpPr txBox="1"/>
          <p:nvPr/>
        </p:nvSpPr>
        <p:spPr>
          <a:xfrm>
            <a:off x="135659" y="1827067"/>
            <a:ext cx="62876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b-NO"/>
              <a:t>8.5 endringer i timen[1]</a:t>
            </a:r>
          </a:p>
          <a:p>
            <a:pPr marL="285750" indent="-285750">
              <a:buFont typeface="Calibri"/>
              <a:buChar char="-"/>
            </a:pPr>
            <a:r>
              <a:rPr lang="nb-NO"/>
              <a:t>Rundt 400 tusen endringer på 5 år</a:t>
            </a:r>
          </a:p>
          <a:p>
            <a:pPr marL="285750" indent="-285750">
              <a:buFont typeface="Calibri"/>
              <a:buChar char="-"/>
            </a:pPr>
            <a:r>
              <a:rPr lang="nb-NO"/>
              <a:t>Vesentlige forskjeller i ytelse og funksjoner</a:t>
            </a:r>
          </a:p>
          <a:p>
            <a:pPr marL="285750" indent="-285750">
              <a:buFont typeface="Calibri"/>
              <a:buChar char="-"/>
            </a:pPr>
            <a:endParaRPr lang="nb-NO"/>
          </a:p>
        </p:txBody>
      </p:sp>
      <p:sp>
        <p:nvSpPr>
          <p:cNvPr id="7" name="TekstSylinder 6">
            <a:extLst>
              <a:ext uri="{FF2B5EF4-FFF2-40B4-BE49-F238E27FC236}">
                <a16:creationId xmlns:a16="http://schemas.microsoft.com/office/drawing/2014/main" id="{53F5E396-F2FB-B300-62F2-CC47FF076548}"/>
              </a:ext>
            </a:extLst>
          </p:cNvPr>
          <p:cNvSpPr txBox="1"/>
          <p:nvPr/>
        </p:nvSpPr>
        <p:spPr>
          <a:xfrm>
            <a:off x="202045" y="6321136"/>
            <a:ext cx="696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ea typeface="+mn-lt"/>
                <a:cs typeface="+mn-lt"/>
              </a:rPr>
              <a:t>[1]http://kroah.com/log/blog/2018/02/05/linux-kernel-release-model/</a:t>
            </a:r>
            <a:endParaRPr lang="nb-NO"/>
          </a:p>
        </p:txBody>
      </p:sp>
    </p:spTree>
    <p:extLst>
      <p:ext uri="{BB962C8B-B14F-4D97-AF65-F5344CB8AC3E}">
        <p14:creationId xmlns:p14="http://schemas.microsoft.com/office/powerpoint/2010/main" val="54082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911D-1B5D-0A1D-9B36-02763CE148ED}"/>
              </a:ext>
            </a:extLst>
          </p:cNvPr>
          <p:cNvSpPr>
            <a:spLocks noGrp="1"/>
          </p:cNvSpPr>
          <p:nvPr>
            <p:ph type="title"/>
          </p:nvPr>
        </p:nvSpPr>
        <p:spPr/>
        <p:txBody>
          <a:bodyPr/>
          <a:lstStyle/>
          <a:p>
            <a:r>
              <a:rPr lang="en-US">
                <a:ea typeface="Batang"/>
              </a:rPr>
              <a:t>Docker</a:t>
            </a:r>
            <a:endParaRPr lang="en-US"/>
          </a:p>
        </p:txBody>
      </p:sp>
      <p:pic>
        <p:nvPicPr>
          <p:cNvPr id="4" name="Bilde 5" descr="Et bilde som inneholder logo&#10;&#10;Automatisk generert beskrivelse">
            <a:extLst>
              <a:ext uri="{FF2B5EF4-FFF2-40B4-BE49-F238E27FC236}">
                <a16:creationId xmlns:a16="http://schemas.microsoft.com/office/drawing/2014/main" id="{BEF5D35D-8E95-0B36-4C54-FA24C16DC09C}"/>
              </a:ext>
            </a:extLst>
          </p:cNvPr>
          <p:cNvPicPr>
            <a:picLocks noGrp="1" noChangeAspect="1"/>
          </p:cNvPicPr>
          <p:nvPr>
            <p:ph idx="1"/>
          </p:nvPr>
        </p:nvPicPr>
        <p:blipFill>
          <a:blip r:embed="rId2"/>
          <a:stretch>
            <a:fillRect/>
          </a:stretch>
        </p:blipFill>
        <p:spPr>
          <a:xfrm>
            <a:off x="7512363" y="2246992"/>
            <a:ext cx="3768725" cy="3239653"/>
          </a:xfrm>
        </p:spPr>
      </p:pic>
      <p:pic>
        <p:nvPicPr>
          <p:cNvPr id="3" name="Bilde 5" descr="Et bilde som inneholder tekst&#10;&#10;Automatisk generert beskrivelse">
            <a:extLst>
              <a:ext uri="{FF2B5EF4-FFF2-40B4-BE49-F238E27FC236}">
                <a16:creationId xmlns:a16="http://schemas.microsoft.com/office/drawing/2014/main" id="{D3BB7F93-024A-6C81-FEE5-9D6DB231B456}"/>
              </a:ext>
            </a:extLst>
          </p:cNvPr>
          <p:cNvPicPr>
            <a:picLocks noChangeAspect="1"/>
          </p:cNvPicPr>
          <p:nvPr/>
        </p:nvPicPr>
        <p:blipFill>
          <a:blip r:embed="rId3"/>
          <a:stretch>
            <a:fillRect/>
          </a:stretch>
        </p:blipFill>
        <p:spPr>
          <a:xfrm>
            <a:off x="152399" y="2247212"/>
            <a:ext cx="6102927" cy="3460393"/>
          </a:xfrm>
          <a:prstGeom prst="rect">
            <a:avLst/>
          </a:prstGeom>
        </p:spPr>
      </p:pic>
    </p:spTree>
    <p:extLst>
      <p:ext uri="{BB962C8B-B14F-4D97-AF65-F5344CB8AC3E}">
        <p14:creationId xmlns:p14="http://schemas.microsoft.com/office/powerpoint/2010/main" val="10752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Ros2</a:t>
            </a:r>
          </a:p>
        </p:txBody>
      </p:sp>
      <p:sp>
        <p:nvSpPr>
          <p:cNvPr id="6" name="Plassholder for innhold 5">
            <a:extLst>
              <a:ext uri="{FF2B5EF4-FFF2-40B4-BE49-F238E27FC236}">
                <a16:creationId xmlns:a16="http://schemas.microsoft.com/office/drawing/2014/main" id="{0C6A43AD-7E59-DC0C-A98A-229A58B7683B}"/>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Åpen kilde robotmiddelvare</a:t>
            </a:r>
            <a:endParaRPr lang="en-US">
              <a:ea typeface="+mn-lt"/>
              <a:cs typeface="+mn-lt"/>
            </a:endParaRPr>
          </a:p>
          <a:p>
            <a:r>
              <a:rPr lang="nb-NO">
                <a:ea typeface="+mn-lt"/>
                <a:cs typeface="+mn-lt"/>
              </a:rPr>
              <a:t>Omfattende rammeverk for robotkontroll og interaksjon</a:t>
            </a:r>
            <a:endParaRPr lang="nb-NO"/>
          </a:p>
          <a:p>
            <a:r>
              <a:rPr lang="nb-NO">
                <a:ea typeface="+mn-lt"/>
                <a:cs typeface="+mn-lt"/>
              </a:rPr>
              <a:t>Maskinvareabstraksjon, enhetsstyring og mellomprosesskommunikasjon</a:t>
            </a:r>
            <a:endParaRPr lang="nb-NO"/>
          </a:p>
          <a:p>
            <a:r>
              <a:rPr lang="nb-NO">
                <a:ea typeface="+mn-lt"/>
                <a:cs typeface="+mn-lt"/>
              </a:rPr>
              <a:t>Distribuert nettverk av prosesser</a:t>
            </a:r>
            <a:endParaRPr lang="en-US"/>
          </a:p>
          <a:p>
            <a:r>
              <a:rPr lang="nb-NO">
                <a:ea typeface="+mn-lt"/>
                <a:cs typeface="+mn-lt"/>
              </a:rPr>
              <a:t>ROS </a:t>
            </a:r>
            <a:r>
              <a:rPr lang="nb-NO" err="1">
                <a:ea typeface="+mn-lt"/>
                <a:cs typeface="+mn-lt"/>
              </a:rPr>
              <a:t>middelvare</a:t>
            </a:r>
            <a:r>
              <a:rPr lang="nb-NO">
                <a:ea typeface="+mn-lt"/>
                <a:cs typeface="+mn-lt"/>
              </a:rPr>
              <a:t>-grensesnitt (</a:t>
            </a:r>
            <a:r>
              <a:rPr lang="nb-NO" err="1">
                <a:ea typeface="+mn-lt"/>
                <a:cs typeface="+mn-lt"/>
              </a:rPr>
              <a:t>rmw</a:t>
            </a:r>
            <a:r>
              <a:rPr lang="nb-NO">
                <a:ea typeface="+mn-lt"/>
                <a:cs typeface="+mn-lt"/>
              </a:rPr>
              <a:t> API) og ROS klientbibliotek (</a:t>
            </a:r>
            <a:r>
              <a:rPr lang="nb-NO" err="1">
                <a:ea typeface="+mn-lt"/>
                <a:cs typeface="+mn-lt"/>
              </a:rPr>
              <a:t>rcl</a:t>
            </a:r>
            <a:r>
              <a:rPr lang="nb-NO">
                <a:ea typeface="+mn-lt"/>
                <a:cs typeface="+mn-lt"/>
              </a:rPr>
              <a:t> API)</a:t>
            </a:r>
            <a:endParaRPr lang="nb-NO"/>
          </a:p>
          <a:p>
            <a:pPr>
              <a:spcBef>
                <a:spcPts val="0"/>
              </a:spcBef>
            </a:pPr>
            <a:endParaRPr lang="nb-NO">
              <a:ea typeface="+mn-lt"/>
              <a:cs typeface="+mn-lt"/>
            </a:endParaRPr>
          </a:p>
          <a:p>
            <a:pPr lvl="1" indent="0">
              <a:spcBef>
                <a:spcPts val="0"/>
              </a:spcBef>
              <a:buFontTx/>
              <a:buNone/>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p>
        </p:txBody>
      </p:sp>
      <p:pic>
        <p:nvPicPr>
          <p:cNvPr id="4" name="Picture 4">
            <a:extLst>
              <a:ext uri="{FF2B5EF4-FFF2-40B4-BE49-F238E27FC236}">
                <a16:creationId xmlns:a16="http://schemas.microsoft.com/office/drawing/2014/main" id="{96EB3D0A-8C80-5E36-E3DB-B11AD2BF23BA}"/>
              </a:ext>
            </a:extLst>
          </p:cNvPr>
          <p:cNvPicPr>
            <a:picLocks noChangeAspect="1"/>
          </p:cNvPicPr>
          <p:nvPr/>
        </p:nvPicPr>
        <p:blipFill>
          <a:blip r:embed="rId3"/>
          <a:stretch>
            <a:fillRect/>
          </a:stretch>
        </p:blipFill>
        <p:spPr>
          <a:xfrm>
            <a:off x="7523012" y="1267293"/>
            <a:ext cx="2743200" cy="794385"/>
          </a:xfrm>
          <a:prstGeom prst="rect">
            <a:avLst/>
          </a:prstGeom>
        </p:spPr>
      </p:pic>
      <p:pic>
        <p:nvPicPr>
          <p:cNvPr id="5" name="Picture 6" descr="Diagram&#10;&#10;Description automatically generated">
            <a:extLst>
              <a:ext uri="{FF2B5EF4-FFF2-40B4-BE49-F238E27FC236}">
                <a16:creationId xmlns:a16="http://schemas.microsoft.com/office/drawing/2014/main" id="{5880A62F-342A-FB14-5905-4A4EFD9A6CAD}"/>
              </a:ext>
            </a:extLst>
          </p:cNvPr>
          <p:cNvPicPr>
            <a:picLocks noChangeAspect="1"/>
          </p:cNvPicPr>
          <p:nvPr/>
        </p:nvPicPr>
        <p:blipFill>
          <a:blip r:embed="rId4"/>
          <a:stretch>
            <a:fillRect/>
          </a:stretch>
        </p:blipFill>
        <p:spPr>
          <a:xfrm>
            <a:off x="7510169" y="2911094"/>
            <a:ext cx="2743200" cy="3345332"/>
          </a:xfrm>
          <a:prstGeom prst="rect">
            <a:avLst/>
          </a:prstGeom>
        </p:spPr>
      </p:pic>
    </p:spTree>
    <p:extLst>
      <p:ext uri="{BB962C8B-B14F-4D97-AF65-F5344CB8AC3E}">
        <p14:creationId xmlns:p14="http://schemas.microsoft.com/office/powerpoint/2010/main" val="152103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mj-lt"/>
                <a:cs typeface="+mj-lt"/>
              </a:rPr>
              <a:t>ROS 2 Software Stack </a:t>
            </a:r>
            <a:r>
              <a:rPr lang="en-US" err="1">
                <a:ea typeface="+mj-lt"/>
                <a:cs typeface="+mj-lt"/>
              </a:rPr>
              <a:t>og</a:t>
            </a:r>
            <a:r>
              <a:rPr lang="en-US">
                <a:ea typeface="+mj-lt"/>
                <a:cs typeface="+mj-lt"/>
              </a:rPr>
              <a:t> DDS Middleware</a:t>
            </a:r>
            <a:endParaRPr lang="en-US"/>
          </a:p>
        </p:txBody>
      </p:sp>
      <p:sp>
        <p:nvSpPr>
          <p:cNvPr id="5" name="Plassholder for innhold 5">
            <a:extLst>
              <a:ext uri="{FF2B5EF4-FFF2-40B4-BE49-F238E27FC236}">
                <a16:creationId xmlns:a16="http://schemas.microsoft.com/office/drawing/2014/main" id="{133772FA-AEAD-D29D-A8FA-E3A53E5820F8}"/>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Valg av Python klientbibliotekgrensesnitt (</a:t>
            </a:r>
            <a:r>
              <a:rPr lang="nb-NO" err="1">
                <a:ea typeface="+mn-lt"/>
                <a:cs typeface="+mn-lt"/>
              </a:rPr>
              <a:t>rclpy</a:t>
            </a:r>
            <a:r>
              <a:rPr lang="nb-NO">
                <a:ea typeface="+mn-lt"/>
                <a:cs typeface="+mn-lt"/>
              </a:rPr>
              <a:t>) i stedet for C++ (</a:t>
            </a:r>
            <a:r>
              <a:rPr lang="nb-NO" err="1">
                <a:ea typeface="+mn-lt"/>
                <a:cs typeface="+mn-lt"/>
              </a:rPr>
              <a:t>rclcpp</a:t>
            </a:r>
            <a:r>
              <a:rPr lang="nb-NO">
                <a:ea typeface="+mn-lt"/>
                <a:cs typeface="+mn-lt"/>
              </a:rPr>
              <a:t>)</a:t>
            </a:r>
            <a:endParaRPr lang="en-US">
              <a:ea typeface="+mn-lt"/>
              <a:cs typeface="+mn-lt"/>
            </a:endParaRPr>
          </a:p>
          <a:p>
            <a:r>
              <a:rPr lang="nb-NO">
                <a:ea typeface="+mn-lt"/>
                <a:cs typeface="+mn-lt"/>
              </a:rPr>
              <a:t>Fordeler: enklere å lære og raskere konfigurasjon</a:t>
            </a:r>
            <a:endParaRPr lang="en-US"/>
          </a:p>
          <a:p>
            <a:r>
              <a:rPr lang="nb-NO">
                <a:ea typeface="+mn-lt"/>
                <a:cs typeface="+mn-lt"/>
              </a:rPr>
              <a:t>Ulemper: tregere ytelse sammenlignet med C++</a:t>
            </a:r>
            <a:endParaRPr lang="nb-NO"/>
          </a:p>
          <a:p>
            <a:r>
              <a:rPr lang="nb-NO">
                <a:ea typeface="+mn-lt"/>
                <a:cs typeface="+mn-lt"/>
              </a:rPr>
              <a:t>ROS 2 og DDS: sømløs kommunikasjon og koordinering mellom komponenter</a:t>
            </a:r>
            <a:endParaRPr lang="nb-NO"/>
          </a:p>
          <a:p>
            <a:r>
              <a:rPr lang="nb-NO">
                <a:ea typeface="+mn-lt"/>
                <a:cs typeface="+mn-lt"/>
              </a:rPr>
              <a:t>Håndterer oppdagelse, </a:t>
            </a:r>
            <a:r>
              <a:rPr lang="nb-NO" err="1">
                <a:ea typeface="+mn-lt"/>
                <a:cs typeface="+mn-lt"/>
              </a:rPr>
              <a:t>publish</a:t>
            </a:r>
            <a:r>
              <a:rPr lang="nb-NO">
                <a:ea typeface="+mn-lt"/>
                <a:cs typeface="+mn-lt"/>
              </a:rPr>
              <a:t>/</a:t>
            </a:r>
            <a:r>
              <a:rPr lang="nb-NO" err="1">
                <a:ea typeface="+mn-lt"/>
                <a:cs typeface="+mn-lt"/>
              </a:rPr>
              <a:t>subscribe</a:t>
            </a:r>
            <a:r>
              <a:rPr lang="nb-NO">
                <a:ea typeface="+mn-lt"/>
                <a:cs typeface="+mn-lt"/>
              </a:rPr>
              <a:t> og meldingsserialisering</a:t>
            </a:r>
            <a:endParaRPr lang="nb-NO"/>
          </a:p>
          <a:p>
            <a:pPr>
              <a:spcBef>
                <a:spcPts val="0"/>
              </a:spcBef>
            </a:pPr>
            <a:endParaRPr lang="nb-NO">
              <a:ea typeface="+mn-lt"/>
              <a:cs typeface="+mn-lt"/>
            </a:endParaRPr>
          </a:p>
          <a:p>
            <a:pPr lvl="1" indent="0">
              <a:spcBef>
                <a:spcPts val="0"/>
              </a:spcBef>
              <a:buFontTx/>
              <a:buNone/>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p>
        </p:txBody>
      </p:sp>
      <p:pic>
        <p:nvPicPr>
          <p:cNvPr id="4" name="Picture 5" descr="Graphical user interface&#10;&#10;Description automatically generated">
            <a:extLst>
              <a:ext uri="{FF2B5EF4-FFF2-40B4-BE49-F238E27FC236}">
                <a16:creationId xmlns:a16="http://schemas.microsoft.com/office/drawing/2014/main" id="{D1B51052-3DF3-192F-D49B-CC22CC531641}"/>
              </a:ext>
            </a:extLst>
          </p:cNvPr>
          <p:cNvPicPr>
            <a:picLocks noChangeAspect="1"/>
          </p:cNvPicPr>
          <p:nvPr/>
        </p:nvPicPr>
        <p:blipFill>
          <a:blip r:embed="rId3"/>
          <a:stretch>
            <a:fillRect/>
          </a:stretch>
        </p:blipFill>
        <p:spPr>
          <a:xfrm>
            <a:off x="7358474" y="2572508"/>
            <a:ext cx="3690995" cy="2538482"/>
          </a:xfrm>
          <a:prstGeom prst="rect">
            <a:avLst/>
          </a:prstGeom>
        </p:spPr>
      </p:pic>
    </p:spTree>
    <p:extLst>
      <p:ext uri="{BB962C8B-B14F-4D97-AF65-F5344CB8AC3E}">
        <p14:creationId xmlns:p14="http://schemas.microsoft.com/office/powerpoint/2010/main" val="230973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123786" y="555508"/>
            <a:ext cx="9810604" cy="1216024"/>
          </a:xfrm>
        </p:spPr>
        <p:txBody>
          <a:bodyPr vert="horz" lIns="91440" tIns="45720" rIns="91440" bIns="45720" rtlCol="0" anchor="ctr">
            <a:normAutofit/>
          </a:bodyPr>
          <a:lstStyle/>
          <a:p>
            <a:r>
              <a:rPr lang="en-US">
                <a:ea typeface="+mj-lt"/>
                <a:cs typeface="+mj-lt"/>
              </a:rPr>
              <a:t>Fast DDS </a:t>
            </a:r>
            <a:r>
              <a:rPr lang="en-US" err="1">
                <a:ea typeface="+mj-lt"/>
                <a:cs typeface="+mj-lt"/>
              </a:rPr>
              <a:t>og</a:t>
            </a:r>
            <a:r>
              <a:rPr lang="en-US">
                <a:ea typeface="+mj-lt"/>
                <a:cs typeface="+mj-lt"/>
              </a:rPr>
              <a:t> </a:t>
            </a:r>
            <a:r>
              <a:rPr lang="en-US" err="1">
                <a:ea typeface="+mj-lt"/>
                <a:cs typeface="+mj-lt"/>
              </a:rPr>
              <a:t>alternativer</a:t>
            </a:r>
            <a:endParaRPr lang="en-US" err="1"/>
          </a:p>
        </p:txBody>
      </p:sp>
      <p:sp>
        <p:nvSpPr>
          <p:cNvPr id="5" name="Plassholder for innhold 5">
            <a:extLst>
              <a:ext uri="{FF2B5EF4-FFF2-40B4-BE49-F238E27FC236}">
                <a16:creationId xmlns:a16="http://schemas.microsoft.com/office/drawing/2014/main" id="{133772FA-AEAD-D29D-A8FA-E3A53E5820F8}"/>
              </a:ext>
            </a:extLst>
          </p:cNvPr>
          <p:cNvSpPr txBox="1">
            <a:spLocks/>
          </p:cNvSpPr>
          <p:nvPr/>
        </p:nvSpPr>
        <p:spPr>
          <a:xfrm>
            <a:off x="1050879" y="2060976"/>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ea typeface="+mn-lt"/>
                <a:cs typeface="+mn-lt"/>
              </a:rPr>
              <a:t>Standard DDS i ROS 2: </a:t>
            </a:r>
            <a:r>
              <a:rPr lang="nb-NO" err="1">
                <a:ea typeface="+mn-lt"/>
                <a:cs typeface="+mn-lt"/>
              </a:rPr>
              <a:t>eProsima</a:t>
            </a:r>
            <a:r>
              <a:rPr lang="nb-NO">
                <a:ea typeface="+mn-lt"/>
                <a:cs typeface="+mn-lt"/>
              </a:rPr>
              <a:t> Fast DDS</a:t>
            </a:r>
            <a:endParaRPr lang="en-US">
              <a:ea typeface="+mn-lt"/>
              <a:cs typeface="+mn-lt"/>
            </a:endParaRPr>
          </a:p>
          <a:p>
            <a:r>
              <a:rPr lang="nb-NO">
                <a:ea typeface="+mn-lt"/>
                <a:cs typeface="+mn-lt"/>
              </a:rPr>
              <a:t>Fordeler: effektiv, skalerbar, fleksibel, godt egnet for sanntidssystemer</a:t>
            </a:r>
            <a:endParaRPr lang="en-US"/>
          </a:p>
          <a:p>
            <a:r>
              <a:rPr lang="nb-NO">
                <a:ea typeface="+mn-lt"/>
                <a:cs typeface="+mn-lt"/>
              </a:rPr>
              <a:t>ROS 2 støtter forskjellige DDS-implementeringer</a:t>
            </a:r>
            <a:endParaRPr lang="nb-NO"/>
          </a:p>
          <a:p>
            <a:r>
              <a:rPr lang="nb-NO">
                <a:ea typeface="+mn-lt"/>
                <a:cs typeface="+mn-lt"/>
              </a:rPr>
              <a:t>Andre alternativer, for eksempel </a:t>
            </a:r>
            <a:r>
              <a:rPr lang="nb-NO" err="1">
                <a:ea typeface="+mn-lt"/>
                <a:cs typeface="+mn-lt"/>
              </a:rPr>
              <a:t>InterCom</a:t>
            </a:r>
            <a:r>
              <a:rPr lang="nb-NO">
                <a:ea typeface="+mn-lt"/>
                <a:cs typeface="+mn-lt"/>
              </a:rPr>
              <a:t> DDS utviklet av Kongsberg Gruppen</a:t>
            </a:r>
            <a:endParaRPr lang="nb-NO"/>
          </a:p>
          <a:p>
            <a:pPr>
              <a:spcBef>
                <a:spcPts val="0"/>
              </a:spcBef>
            </a:pPr>
            <a:endParaRPr lang="nb-NO"/>
          </a:p>
          <a:p>
            <a:pPr lvl="1">
              <a:spcBef>
                <a:spcPts val="0"/>
              </a:spcBef>
            </a:pPr>
            <a:endParaRPr lang="en-US">
              <a:ea typeface="+mn-lt"/>
              <a:cs typeface="+mn-lt"/>
            </a:endParaRPr>
          </a:p>
          <a:p>
            <a:pPr>
              <a:spcBef>
                <a:spcPts val="0"/>
              </a:spcBef>
            </a:pPr>
            <a:endParaRPr lang="nb-NO">
              <a:ea typeface="+mn-lt"/>
              <a:cs typeface="+mn-lt"/>
            </a:endParaRPr>
          </a:p>
          <a:p>
            <a:pPr>
              <a:spcBef>
                <a:spcPts val="0"/>
              </a:spcBef>
            </a:pPr>
            <a:endParaRPr lang="en-US">
              <a:ea typeface="+mn-lt"/>
              <a:cs typeface="+mn-lt"/>
            </a:endParaRPr>
          </a:p>
          <a:p>
            <a:pPr>
              <a:lnSpc>
                <a:spcPct val="107000"/>
              </a:lnSpc>
              <a:spcBef>
                <a:spcPts val="0"/>
              </a:spcBef>
              <a:spcAft>
                <a:spcPts val="800"/>
              </a:spcAft>
            </a:pPr>
            <a:endParaRPr lang="nb-NO">
              <a:ea typeface="+mn-lt"/>
              <a:cs typeface="+mn-lt"/>
            </a:endParaRPr>
          </a:p>
          <a:p>
            <a:pPr>
              <a:lnSpc>
                <a:spcPct val="107000"/>
              </a:lnSpc>
              <a:spcBef>
                <a:spcPts val="0"/>
              </a:spcBef>
              <a:spcAft>
                <a:spcPts val="800"/>
              </a:spcAft>
            </a:pPr>
            <a:endParaRPr lang="nb-NO">
              <a:ea typeface="Batang"/>
              <a:cs typeface="+mn-lt"/>
            </a:endParaRPr>
          </a:p>
          <a:p>
            <a:endParaRPr lang="en-US">
              <a:cs typeface="+mn-lt"/>
            </a:endParaRPr>
          </a:p>
          <a:p>
            <a:pPr marL="0" indent="0">
              <a:buNone/>
            </a:pPr>
            <a:endParaRPr lang="en-US">
              <a:cs typeface="+mn-lt"/>
            </a:endParaRPr>
          </a:p>
        </p:txBody>
      </p:sp>
    </p:spTree>
    <p:extLst>
      <p:ext uri="{BB962C8B-B14F-4D97-AF65-F5344CB8AC3E}">
        <p14:creationId xmlns:p14="http://schemas.microsoft.com/office/powerpoint/2010/main" val="418047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Computer vision</a:t>
            </a:r>
            <a:endParaRPr lang="en-US"/>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nb-NO">
                <a:ea typeface="+mn-lt"/>
                <a:cs typeface="+mn-lt"/>
              </a:rPr>
              <a:t>Felt innen kunstig intelligens </a:t>
            </a:r>
          </a:p>
          <a:p>
            <a:pPr>
              <a:spcBef>
                <a:spcPts val="0"/>
              </a:spcBef>
            </a:pPr>
            <a:endParaRPr lang="nb-NO">
              <a:ea typeface="+mn-lt"/>
              <a:cs typeface="+mn-lt"/>
            </a:endParaRPr>
          </a:p>
          <a:p>
            <a:pPr>
              <a:spcBef>
                <a:spcPts val="0"/>
              </a:spcBef>
            </a:pPr>
            <a:r>
              <a:rPr lang="nb-NO">
                <a:ea typeface="+mn-lt"/>
                <a:cs typeface="+mn-lt"/>
              </a:rPr>
              <a:t>Muligheten til å se og forstå</a:t>
            </a:r>
          </a:p>
          <a:p>
            <a:pPr>
              <a:spcBef>
                <a:spcPts val="0"/>
              </a:spcBef>
            </a:pPr>
            <a:endParaRPr lang="nb-NO">
              <a:ea typeface="+mn-lt"/>
              <a:cs typeface="+mn-lt"/>
            </a:endParaRPr>
          </a:p>
          <a:p>
            <a:pPr>
              <a:spcBef>
                <a:spcPts val="0"/>
              </a:spcBef>
            </a:pPr>
            <a:r>
              <a:rPr lang="nb-NO">
                <a:ea typeface="+mn-lt"/>
                <a:cs typeface="+mn-lt"/>
              </a:rPr>
              <a:t>Komplekse algoritmer og matematiske modeller</a:t>
            </a:r>
          </a:p>
          <a:p>
            <a:pPr>
              <a:spcBef>
                <a:spcPts val="0"/>
              </a:spcBef>
            </a:pPr>
            <a:endParaRPr lang="nb-NO">
              <a:ea typeface="+mn-lt"/>
              <a:cs typeface="+mn-lt"/>
            </a:endParaRPr>
          </a:p>
          <a:p>
            <a:pPr>
              <a:spcBef>
                <a:spcPts val="0"/>
              </a:spcBef>
            </a:pPr>
            <a:r>
              <a:rPr lang="nb-NO">
                <a:ea typeface="+mn-lt"/>
                <a:cs typeface="+mn-lt"/>
              </a:rPr>
              <a:t>Brukes i ekstremt mye. </a:t>
            </a:r>
          </a:p>
          <a:p>
            <a:pPr lvl="1">
              <a:spcBef>
                <a:spcPts val="0"/>
              </a:spcBef>
            </a:pPr>
            <a:endParaRPr lang="en-US">
              <a:ea typeface="Batang"/>
              <a:cs typeface="+mn-lt"/>
            </a:endParaRPr>
          </a:p>
          <a:p>
            <a:pPr>
              <a:spcBef>
                <a:spcPts val="0"/>
              </a:spcBef>
            </a:pPr>
            <a:endParaRPr lang="nb-NO"/>
          </a:p>
          <a:p>
            <a:pPr>
              <a:spcBef>
                <a:spcPts val="0"/>
              </a:spcBef>
            </a:pPr>
            <a:endParaRPr lang="en-US"/>
          </a:p>
          <a:p>
            <a:pPr>
              <a:lnSpc>
                <a:spcPct val="107000"/>
              </a:lnSpc>
              <a:spcBef>
                <a:spcPts val="0"/>
              </a:spcBef>
              <a:spcAft>
                <a:spcPts val="800"/>
              </a:spcAft>
            </a:pPr>
            <a:endParaRPr lang="nb-NO"/>
          </a:p>
          <a:p>
            <a:pPr>
              <a:lnSpc>
                <a:spcPct val="107000"/>
              </a:lnSpc>
              <a:spcBef>
                <a:spcPts val="0"/>
              </a:spcBef>
              <a:spcAft>
                <a:spcPts val="800"/>
              </a:spcAft>
            </a:pPr>
            <a:endParaRPr lang="nb-NO"/>
          </a:p>
          <a:p>
            <a:endParaRPr lang="en-US"/>
          </a:p>
          <a:p>
            <a:pPr marL="0" indent="0">
              <a:buNone/>
            </a:pPr>
            <a:endParaRPr lang="en-US"/>
          </a:p>
        </p:txBody>
      </p:sp>
      <p:pic>
        <p:nvPicPr>
          <p:cNvPr id="6" name="Picture 6">
            <a:extLst>
              <a:ext uri="{FF2B5EF4-FFF2-40B4-BE49-F238E27FC236}">
                <a16:creationId xmlns:a16="http://schemas.microsoft.com/office/drawing/2014/main" id="{EC5A1780-C093-1EAF-F28D-9BBCD4FBA7EE}"/>
              </a:ext>
            </a:extLst>
          </p:cNvPr>
          <p:cNvPicPr>
            <a:picLocks noGrp="1" noChangeAspect="1"/>
          </p:cNvPicPr>
          <p:nvPr>
            <p:ph idx="1"/>
          </p:nvPr>
        </p:nvPicPr>
        <p:blipFill>
          <a:blip r:embed="rId3"/>
          <a:stretch>
            <a:fillRect/>
          </a:stretch>
        </p:blipFill>
        <p:spPr>
          <a:xfrm>
            <a:off x="5989932" y="1955966"/>
            <a:ext cx="5707655" cy="3205542"/>
          </a:xfrm>
        </p:spPr>
      </p:pic>
    </p:spTree>
    <p:extLst>
      <p:ext uri="{BB962C8B-B14F-4D97-AF65-F5344CB8AC3E}">
        <p14:creationId xmlns:p14="http://schemas.microsoft.com/office/powerpoint/2010/main" val="138849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077D-1DAF-837A-AA95-D06E09B94B4B}"/>
              </a:ext>
            </a:extLst>
          </p:cNvPr>
          <p:cNvSpPr>
            <a:spLocks noGrp="1"/>
          </p:cNvSpPr>
          <p:nvPr>
            <p:ph type="title"/>
          </p:nvPr>
        </p:nvSpPr>
        <p:spPr/>
        <p:txBody>
          <a:bodyPr/>
          <a:lstStyle/>
          <a:p>
            <a:r>
              <a:rPr lang="en-US" err="1">
                <a:ea typeface="+mj-lt"/>
                <a:cs typeface="+mj-lt"/>
              </a:rPr>
              <a:t>objekt</a:t>
            </a:r>
            <a:r>
              <a:rPr lang="en-US">
                <a:ea typeface="+mj-lt"/>
                <a:cs typeface="+mj-lt"/>
              </a:rPr>
              <a:t> </a:t>
            </a:r>
            <a:r>
              <a:rPr lang="en-US" err="1">
                <a:ea typeface="+mj-lt"/>
                <a:cs typeface="+mj-lt"/>
              </a:rPr>
              <a:t>gjenkjenning</a:t>
            </a:r>
            <a:endParaRPr lang="en-US" err="1"/>
          </a:p>
        </p:txBody>
      </p:sp>
      <p:sp>
        <p:nvSpPr>
          <p:cNvPr id="3" name="Content Placeholder 2">
            <a:extLst>
              <a:ext uri="{FF2B5EF4-FFF2-40B4-BE49-F238E27FC236}">
                <a16:creationId xmlns:a16="http://schemas.microsoft.com/office/drawing/2014/main" id="{D5A99C83-E1B3-93DC-2CA3-86FF3C70F171}"/>
              </a:ext>
            </a:extLst>
          </p:cNvPr>
          <p:cNvSpPr>
            <a:spLocks noGrp="1"/>
          </p:cNvSpPr>
          <p:nvPr>
            <p:ph idx="1"/>
          </p:nvPr>
        </p:nvSpPr>
        <p:spPr/>
        <p:txBody>
          <a:bodyPr vert="horz" lIns="91440" tIns="45720" rIns="91440" bIns="45720" rtlCol="0" anchor="t">
            <a:normAutofit/>
          </a:bodyPr>
          <a:lstStyle/>
          <a:p>
            <a:r>
              <a:rPr lang="en-US" err="1">
                <a:ea typeface="Batang"/>
              </a:rPr>
              <a:t>Konfigurasjon</a:t>
            </a:r>
            <a:r>
              <a:rPr lang="en-US">
                <a:ea typeface="Batang"/>
              </a:rPr>
              <a:t> 1, 2 </a:t>
            </a:r>
            <a:r>
              <a:rPr lang="en-US" err="1">
                <a:ea typeface="Batang"/>
              </a:rPr>
              <a:t>og</a:t>
            </a:r>
            <a:r>
              <a:rPr lang="en-US">
                <a:ea typeface="Batang"/>
              </a:rPr>
              <a:t> 3</a:t>
            </a:r>
            <a:br>
              <a:rPr lang="en-US">
                <a:ea typeface="Batang"/>
              </a:rPr>
            </a:br>
            <a:endParaRPr lang="en-US">
              <a:ea typeface="Batang"/>
            </a:endParaRPr>
          </a:p>
          <a:p>
            <a:r>
              <a:rPr lang="en-US" err="1">
                <a:ea typeface="Batang"/>
              </a:rPr>
              <a:t>Spesiallaget</a:t>
            </a:r>
            <a:r>
              <a:rPr lang="en-US">
                <a:ea typeface="Batang"/>
              </a:rPr>
              <a:t> hardware</a:t>
            </a:r>
            <a:br>
              <a:rPr lang="en-US">
                <a:ea typeface="Batang"/>
              </a:rPr>
            </a:br>
            <a:endParaRPr lang="en-US">
              <a:ea typeface="Batang"/>
            </a:endParaRPr>
          </a:p>
          <a:p>
            <a:r>
              <a:rPr lang="en-US" err="1">
                <a:ea typeface="+mn-lt"/>
                <a:cs typeface="+mn-lt"/>
              </a:rPr>
              <a:t>Tensorflow</a:t>
            </a:r>
            <a:r>
              <a:rPr lang="en-US">
                <a:ea typeface="+mn-lt"/>
                <a:cs typeface="+mn-lt"/>
              </a:rPr>
              <a:t> lite</a:t>
            </a:r>
            <a:br>
              <a:rPr lang="en-US">
                <a:ea typeface="+mn-lt"/>
                <a:cs typeface="+mn-lt"/>
              </a:rPr>
            </a:br>
            <a:endParaRPr lang="en-US">
              <a:ea typeface="+mn-lt"/>
              <a:cs typeface="+mn-lt"/>
            </a:endParaRPr>
          </a:p>
          <a:p>
            <a:r>
              <a:rPr lang="en-US" err="1">
                <a:ea typeface="+mn-lt"/>
                <a:cs typeface="+mn-lt"/>
              </a:rPr>
              <a:t>TensorRT</a:t>
            </a:r>
            <a:br>
              <a:rPr lang="en-US">
                <a:ea typeface="+mn-lt"/>
                <a:cs typeface="+mn-lt"/>
              </a:rPr>
            </a:br>
            <a:endParaRPr lang="en-US"/>
          </a:p>
          <a:p>
            <a:r>
              <a:rPr lang="en-US">
                <a:ea typeface="+mn-lt"/>
                <a:cs typeface="+mn-lt"/>
              </a:rPr>
              <a:t>Yolo</a:t>
            </a:r>
            <a:br>
              <a:rPr lang="en-US">
                <a:ea typeface="+mn-lt"/>
                <a:cs typeface="+mn-lt"/>
              </a:rPr>
            </a:br>
            <a:endParaRPr lang="en-US">
              <a:ea typeface="Batang"/>
            </a:endParaRPr>
          </a:p>
          <a:p>
            <a:r>
              <a:rPr lang="en-US" err="1">
                <a:ea typeface="Batang"/>
              </a:rPr>
              <a:t>Hvordan</a:t>
            </a:r>
            <a:r>
              <a:rPr lang="en-US">
                <a:ea typeface="Batang"/>
              </a:rPr>
              <a:t> vi </a:t>
            </a:r>
            <a:r>
              <a:rPr lang="en-US" err="1">
                <a:ea typeface="Batang"/>
              </a:rPr>
              <a:t>skal</a:t>
            </a:r>
            <a:r>
              <a:rPr lang="en-US">
                <a:ea typeface="Batang"/>
              </a:rPr>
              <a:t> </a:t>
            </a:r>
            <a:r>
              <a:rPr lang="en-US" err="1">
                <a:ea typeface="Batang"/>
              </a:rPr>
              <a:t>bruke</a:t>
            </a:r>
            <a:r>
              <a:rPr lang="en-US">
                <a:ea typeface="Batang"/>
              </a:rPr>
              <a:t> det</a:t>
            </a:r>
          </a:p>
          <a:p>
            <a:endParaRPr lang="en-US"/>
          </a:p>
          <a:p>
            <a:endParaRPr lang="en-US"/>
          </a:p>
          <a:p>
            <a:endParaRPr lang="en-US"/>
          </a:p>
        </p:txBody>
      </p:sp>
      <p:pic>
        <p:nvPicPr>
          <p:cNvPr id="6" name="Picture 6">
            <a:extLst>
              <a:ext uri="{FF2B5EF4-FFF2-40B4-BE49-F238E27FC236}">
                <a16:creationId xmlns:a16="http://schemas.microsoft.com/office/drawing/2014/main" id="{3AA9391D-785E-8A0F-CF18-7EE11D18CCC6}"/>
              </a:ext>
            </a:extLst>
          </p:cNvPr>
          <p:cNvPicPr>
            <a:picLocks noChangeAspect="1"/>
          </p:cNvPicPr>
          <p:nvPr/>
        </p:nvPicPr>
        <p:blipFill>
          <a:blip r:embed="rId3"/>
          <a:stretch>
            <a:fillRect/>
          </a:stretch>
        </p:blipFill>
        <p:spPr>
          <a:xfrm>
            <a:off x="7194038" y="5052538"/>
            <a:ext cx="2743200" cy="1457325"/>
          </a:xfrm>
          <a:prstGeom prst="rect">
            <a:avLst/>
          </a:prstGeom>
        </p:spPr>
      </p:pic>
      <p:pic>
        <p:nvPicPr>
          <p:cNvPr id="7" name="Picture 7">
            <a:extLst>
              <a:ext uri="{FF2B5EF4-FFF2-40B4-BE49-F238E27FC236}">
                <a16:creationId xmlns:a16="http://schemas.microsoft.com/office/drawing/2014/main" id="{1E84738E-2431-840F-0D0A-BC2D7F77C44A}"/>
              </a:ext>
            </a:extLst>
          </p:cNvPr>
          <p:cNvPicPr>
            <a:picLocks noChangeAspect="1"/>
          </p:cNvPicPr>
          <p:nvPr/>
        </p:nvPicPr>
        <p:blipFill>
          <a:blip r:embed="rId4"/>
          <a:stretch>
            <a:fillRect/>
          </a:stretch>
        </p:blipFill>
        <p:spPr>
          <a:xfrm>
            <a:off x="7178488" y="271340"/>
            <a:ext cx="2743200" cy="2213965"/>
          </a:xfrm>
          <a:prstGeom prst="rect">
            <a:avLst/>
          </a:prstGeom>
        </p:spPr>
      </p:pic>
      <p:pic>
        <p:nvPicPr>
          <p:cNvPr id="8" name="Picture 8">
            <a:extLst>
              <a:ext uri="{FF2B5EF4-FFF2-40B4-BE49-F238E27FC236}">
                <a16:creationId xmlns:a16="http://schemas.microsoft.com/office/drawing/2014/main" id="{78A3AD7E-BDF9-A4AF-6334-B0307D0A63C8}"/>
              </a:ext>
            </a:extLst>
          </p:cNvPr>
          <p:cNvPicPr>
            <a:picLocks noChangeAspect="1"/>
          </p:cNvPicPr>
          <p:nvPr/>
        </p:nvPicPr>
        <p:blipFill>
          <a:blip r:embed="rId5"/>
          <a:stretch>
            <a:fillRect/>
          </a:stretch>
        </p:blipFill>
        <p:spPr>
          <a:xfrm>
            <a:off x="5273488" y="2557341"/>
            <a:ext cx="2743200" cy="2213965"/>
          </a:xfrm>
          <a:prstGeom prst="rect">
            <a:avLst/>
          </a:prstGeom>
        </p:spPr>
      </p:pic>
      <p:pic>
        <p:nvPicPr>
          <p:cNvPr id="9" name="Picture 9">
            <a:extLst>
              <a:ext uri="{FF2B5EF4-FFF2-40B4-BE49-F238E27FC236}">
                <a16:creationId xmlns:a16="http://schemas.microsoft.com/office/drawing/2014/main" id="{11707E8C-A17B-5047-625A-49B4A0CDAF62}"/>
              </a:ext>
            </a:extLst>
          </p:cNvPr>
          <p:cNvPicPr>
            <a:picLocks noChangeAspect="1"/>
          </p:cNvPicPr>
          <p:nvPr/>
        </p:nvPicPr>
        <p:blipFill>
          <a:blip r:embed="rId6"/>
          <a:stretch>
            <a:fillRect/>
          </a:stretch>
        </p:blipFill>
        <p:spPr>
          <a:xfrm>
            <a:off x="9061076" y="2613370"/>
            <a:ext cx="2743200" cy="2213965"/>
          </a:xfrm>
          <a:prstGeom prst="rect">
            <a:avLst/>
          </a:prstGeom>
        </p:spPr>
      </p:pic>
    </p:spTree>
    <p:extLst>
      <p:ext uri="{BB962C8B-B14F-4D97-AF65-F5344CB8AC3E}">
        <p14:creationId xmlns:p14="http://schemas.microsoft.com/office/powerpoint/2010/main" val="243946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OpenCV</a:t>
            </a:r>
            <a:endParaRPr lang="nb-NO"/>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nb-NO">
                <a:ea typeface="+mn-lt"/>
                <a:cs typeface="+mn-lt"/>
              </a:rPr>
              <a:t>Open Source Computer </a:t>
            </a:r>
            <a:r>
              <a:rPr lang="nb-NO" err="1">
                <a:ea typeface="+mn-lt"/>
                <a:cs typeface="+mn-lt"/>
              </a:rPr>
              <a:t>Vison</a:t>
            </a:r>
            <a:r>
              <a:rPr lang="nb-NO">
                <a:ea typeface="+mn-lt"/>
                <a:cs typeface="+mn-lt"/>
              </a:rPr>
              <a:t> Library</a:t>
            </a:r>
          </a:p>
          <a:p>
            <a:pPr>
              <a:spcBef>
                <a:spcPts val="0"/>
              </a:spcBef>
            </a:pPr>
            <a:r>
              <a:rPr lang="nb-NO">
                <a:ea typeface="+mn-lt"/>
                <a:cs typeface="+mn-lt"/>
              </a:rPr>
              <a:t>Sett med software </a:t>
            </a:r>
            <a:r>
              <a:rPr lang="nb-NO" err="1">
                <a:ea typeface="+mn-lt"/>
                <a:cs typeface="+mn-lt"/>
              </a:rPr>
              <a:t>tools</a:t>
            </a:r>
            <a:endParaRPr lang="nb-NO">
              <a:ea typeface="+mn-lt"/>
              <a:cs typeface="+mn-lt"/>
            </a:endParaRPr>
          </a:p>
          <a:p>
            <a:pPr>
              <a:spcBef>
                <a:spcPts val="0"/>
              </a:spcBef>
            </a:pPr>
            <a:r>
              <a:rPr lang="nb-NO">
                <a:ea typeface="+mn-lt"/>
                <a:cs typeface="+mn-lt"/>
              </a:rPr>
              <a:t>Analysere og manipulere</a:t>
            </a:r>
          </a:p>
          <a:p>
            <a:pPr>
              <a:spcBef>
                <a:spcPts val="0"/>
              </a:spcBef>
            </a:pPr>
            <a:endParaRPr lang="nb-NO">
              <a:ea typeface="+mn-lt"/>
              <a:cs typeface="+mn-lt"/>
            </a:endParaRPr>
          </a:p>
          <a:p>
            <a:pPr>
              <a:spcBef>
                <a:spcPts val="0"/>
              </a:spcBef>
            </a:pPr>
            <a:r>
              <a:rPr lang="nb-NO">
                <a:ea typeface="+mn-lt"/>
                <a:cs typeface="+mn-lt"/>
              </a:rPr>
              <a:t>Noen pros</a:t>
            </a:r>
            <a:endParaRPr lang="nb-NO">
              <a:cs typeface="+mn-lt"/>
            </a:endParaRPr>
          </a:p>
          <a:p>
            <a:pPr lvl="1">
              <a:spcBef>
                <a:spcPts val="0"/>
              </a:spcBef>
            </a:pPr>
            <a:r>
              <a:rPr lang="nb-NO">
                <a:ea typeface="Batang"/>
                <a:cs typeface="+mn-lt"/>
              </a:rPr>
              <a:t>Open </a:t>
            </a:r>
            <a:r>
              <a:rPr lang="nb-NO" err="1">
                <a:ea typeface="Batang"/>
                <a:cs typeface="+mn-lt"/>
              </a:rPr>
              <a:t>source</a:t>
            </a:r>
            <a:endParaRPr lang="nb-NO"/>
          </a:p>
          <a:p>
            <a:pPr lvl="1">
              <a:spcBef>
                <a:spcPts val="0"/>
              </a:spcBef>
            </a:pPr>
            <a:r>
              <a:rPr lang="nb-NO">
                <a:ea typeface="Batang"/>
                <a:cs typeface="+mn-lt"/>
              </a:rPr>
              <a:t>Cross-</a:t>
            </a:r>
            <a:r>
              <a:rPr lang="nb-NO" err="1">
                <a:ea typeface="Batang"/>
                <a:cs typeface="+mn-lt"/>
              </a:rPr>
              <a:t>platform</a:t>
            </a:r>
            <a:endParaRPr lang="nb-NO">
              <a:ea typeface="Batang"/>
              <a:cs typeface="+mn-lt"/>
            </a:endParaRPr>
          </a:p>
          <a:p>
            <a:pPr lvl="1">
              <a:spcBef>
                <a:spcPts val="0"/>
              </a:spcBef>
            </a:pPr>
            <a:r>
              <a:rPr lang="nb-NO">
                <a:ea typeface="Batang"/>
                <a:cs typeface="+mn-lt"/>
              </a:rPr>
              <a:t>Støtter mange språk </a:t>
            </a:r>
            <a:r>
              <a:rPr lang="nb-NO" err="1">
                <a:ea typeface="Batang"/>
                <a:cs typeface="+mn-lt"/>
              </a:rPr>
              <a:t>c++</a:t>
            </a:r>
            <a:r>
              <a:rPr lang="nb-NO">
                <a:ea typeface="Batang"/>
                <a:cs typeface="+mn-lt"/>
              </a:rPr>
              <a:t>, </a:t>
            </a:r>
            <a:r>
              <a:rPr lang="nb-NO" err="1">
                <a:ea typeface="Batang"/>
                <a:cs typeface="+mn-lt"/>
              </a:rPr>
              <a:t>python</a:t>
            </a:r>
            <a:r>
              <a:rPr lang="nb-NO">
                <a:ea typeface="Batang"/>
                <a:cs typeface="+mn-lt"/>
              </a:rPr>
              <a:t>, </a:t>
            </a:r>
            <a:r>
              <a:rPr lang="nb-NO" err="1">
                <a:ea typeface="Batang"/>
                <a:cs typeface="+mn-lt"/>
              </a:rPr>
              <a:t>java</a:t>
            </a:r>
          </a:p>
          <a:p>
            <a:pPr lvl="1">
              <a:spcBef>
                <a:spcPts val="0"/>
              </a:spcBef>
            </a:pPr>
            <a:r>
              <a:rPr lang="nb-NO">
                <a:ea typeface="Batang"/>
                <a:cs typeface="+mn-lt"/>
              </a:rPr>
              <a:t>Mye tilgjengelig ressurser</a:t>
            </a:r>
          </a:p>
          <a:p>
            <a:pPr lvl="1">
              <a:spcBef>
                <a:spcPts val="0"/>
              </a:spcBef>
            </a:pPr>
            <a:endParaRPr lang="nb-NO">
              <a:cs typeface="+mn-lt"/>
            </a:endParaRPr>
          </a:p>
          <a:p>
            <a:pPr>
              <a:spcBef>
                <a:spcPts val="0"/>
              </a:spcBef>
            </a:pPr>
            <a:endParaRPr lang="nb-NO"/>
          </a:p>
          <a:p>
            <a:pPr marL="0" indent="0">
              <a:spcBef>
                <a:spcPts val="0"/>
              </a:spcBef>
              <a:buNone/>
            </a:pPr>
            <a:endParaRPr lang="nb-NO"/>
          </a:p>
          <a:p>
            <a:pPr>
              <a:spcBef>
                <a:spcPts val="0"/>
              </a:spcBef>
            </a:pPr>
            <a:endParaRPr lang="en-US"/>
          </a:p>
          <a:p>
            <a:pPr>
              <a:lnSpc>
                <a:spcPct val="107000"/>
              </a:lnSpc>
              <a:spcBef>
                <a:spcPts val="0"/>
              </a:spcBef>
              <a:spcAft>
                <a:spcPts val="800"/>
              </a:spcAft>
            </a:pPr>
            <a:endParaRPr lang="nb-NO"/>
          </a:p>
          <a:p>
            <a:endParaRPr lang="en-US"/>
          </a:p>
          <a:p>
            <a:pPr marL="0" indent="0">
              <a:buNone/>
            </a:pPr>
            <a:endParaRPr lang="en-US"/>
          </a:p>
        </p:txBody>
      </p:sp>
      <p:pic>
        <p:nvPicPr>
          <p:cNvPr id="6" name="Bilde 5">
            <a:extLst>
              <a:ext uri="{FF2B5EF4-FFF2-40B4-BE49-F238E27FC236}">
                <a16:creationId xmlns:a16="http://schemas.microsoft.com/office/drawing/2014/main" id="{CA3461F2-CD31-186C-027F-8C0DCEA35C67}"/>
              </a:ext>
            </a:extLst>
          </p:cNvPr>
          <p:cNvPicPr>
            <a:picLocks noChangeAspect="1"/>
          </p:cNvPicPr>
          <p:nvPr/>
        </p:nvPicPr>
        <p:blipFill>
          <a:blip r:embed="rId3"/>
          <a:stretch>
            <a:fillRect/>
          </a:stretch>
        </p:blipFill>
        <p:spPr>
          <a:xfrm>
            <a:off x="7823064" y="1502879"/>
            <a:ext cx="3038465" cy="3660803"/>
          </a:xfrm>
          <a:prstGeom prst="rect">
            <a:avLst/>
          </a:prstGeom>
        </p:spPr>
      </p:pic>
    </p:spTree>
    <p:extLst>
      <p:ext uri="{BB962C8B-B14F-4D97-AF65-F5344CB8AC3E}">
        <p14:creationId xmlns:p14="http://schemas.microsoft.com/office/powerpoint/2010/main" val="72808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a:ea typeface="Batang"/>
              </a:rPr>
              <a:t>Blob detection</a:t>
            </a:r>
            <a:endParaRPr lang="nb-NO"/>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1050879" y="2296161"/>
            <a:ext cx="4788505" cy="384601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a:buChar char="•"/>
            </a:pPr>
            <a:r>
              <a:rPr lang="nb-NO" err="1">
                <a:ea typeface="+mn-lt"/>
                <a:cs typeface="+mn-lt"/>
              </a:rPr>
              <a:t>Blob</a:t>
            </a:r>
            <a:r>
              <a:rPr lang="nb-NO">
                <a:ea typeface="+mn-lt"/>
                <a:cs typeface="+mn-lt"/>
              </a:rPr>
              <a:t> </a:t>
            </a:r>
            <a:r>
              <a:rPr lang="nb-NO" err="1">
                <a:ea typeface="+mn-lt"/>
                <a:cs typeface="+mn-lt"/>
              </a:rPr>
              <a:t>detection</a:t>
            </a:r>
            <a:r>
              <a:rPr lang="nb-NO">
                <a:ea typeface="+mn-lt"/>
                <a:cs typeface="+mn-lt"/>
              </a:rPr>
              <a:t> algoritme</a:t>
            </a:r>
            <a:endParaRPr lang="en-US">
              <a:ea typeface="+mn-lt"/>
              <a:cs typeface="+mn-lt"/>
            </a:endParaRPr>
          </a:p>
          <a:p>
            <a:pPr>
              <a:spcBef>
                <a:spcPts val="0"/>
              </a:spcBef>
              <a:buFont typeface="Arial"/>
              <a:buChar char="•"/>
            </a:pPr>
            <a:endParaRPr lang="en-US">
              <a:ea typeface="+mn-lt"/>
              <a:cs typeface="+mn-lt"/>
            </a:endParaRPr>
          </a:p>
          <a:p>
            <a:pPr>
              <a:spcBef>
                <a:spcPts val="0"/>
              </a:spcBef>
              <a:buFont typeface="Arial"/>
              <a:buChar char="•"/>
            </a:pPr>
            <a:r>
              <a:rPr lang="en-US">
                <a:ea typeface="+mn-lt"/>
                <a:cs typeface="+mn-lt"/>
              </a:rPr>
              <a:t>Image </a:t>
            </a:r>
            <a:r>
              <a:rPr lang="en-US" err="1">
                <a:ea typeface="+mn-lt"/>
                <a:cs typeface="+mn-lt"/>
              </a:rPr>
              <a:t>prosessing</a:t>
            </a:r>
            <a:r>
              <a:rPr lang="en-US">
                <a:ea typeface="+mn-lt"/>
                <a:cs typeface="+mn-lt"/>
              </a:rPr>
              <a:t> </a:t>
            </a:r>
            <a:r>
              <a:rPr lang="en-US" err="1">
                <a:ea typeface="+mn-lt"/>
                <a:cs typeface="+mn-lt"/>
              </a:rPr>
              <a:t>teknikk</a:t>
            </a:r>
            <a:endParaRPr lang="nb-NO">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Gruppe med </a:t>
            </a:r>
            <a:r>
              <a:rPr lang="nb-NO" err="1">
                <a:ea typeface="+mn-lt"/>
                <a:cs typeface="+mn-lt"/>
              </a:rPr>
              <a:t>pixler</a:t>
            </a:r>
            <a:endParaRPr lang="en-US" err="1">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a:t>
            </a:r>
            <a:r>
              <a:rPr lang="nb-NO" err="1">
                <a:ea typeface="+mn-lt"/>
                <a:cs typeface="+mn-lt"/>
              </a:rPr>
              <a:t>Blobs</a:t>
            </a:r>
            <a:r>
              <a:rPr lang="nb-NO">
                <a:ea typeface="+mn-lt"/>
                <a:cs typeface="+mn-lt"/>
              </a:rPr>
              <a:t>" farge /lysstyrke</a:t>
            </a:r>
            <a:endParaRPr lang="en-US">
              <a:ea typeface="+mn-lt"/>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Analysere deres egenskaper</a:t>
            </a:r>
            <a:endParaRPr lang="en-US">
              <a:ea typeface="Batang"/>
              <a:cs typeface="+mn-lt"/>
            </a:endParaRPr>
          </a:p>
          <a:p>
            <a:pPr>
              <a:spcBef>
                <a:spcPts val="0"/>
              </a:spcBef>
              <a:buFont typeface="Arial"/>
              <a:buChar char="•"/>
            </a:pPr>
            <a:endParaRPr lang="nb-NO">
              <a:ea typeface="+mn-lt"/>
              <a:cs typeface="+mn-lt"/>
            </a:endParaRPr>
          </a:p>
          <a:p>
            <a:pPr>
              <a:spcBef>
                <a:spcPts val="0"/>
              </a:spcBef>
              <a:buFont typeface="Arial"/>
              <a:buChar char="•"/>
            </a:pPr>
            <a:r>
              <a:rPr lang="nb-NO">
                <a:ea typeface="+mn-lt"/>
                <a:cs typeface="+mn-lt"/>
              </a:rPr>
              <a:t>Object </a:t>
            </a:r>
            <a:r>
              <a:rPr lang="nb-NO" err="1">
                <a:ea typeface="+mn-lt"/>
                <a:cs typeface="+mn-lt"/>
              </a:rPr>
              <a:t>tracking</a:t>
            </a:r>
            <a:r>
              <a:rPr lang="nb-NO">
                <a:ea typeface="+mn-lt"/>
                <a:cs typeface="+mn-lt"/>
              </a:rPr>
              <a:t>, image </a:t>
            </a:r>
            <a:r>
              <a:rPr lang="nb-NO" err="1">
                <a:ea typeface="+mn-lt"/>
                <a:cs typeface="+mn-lt"/>
              </a:rPr>
              <a:t>segmentation</a:t>
            </a:r>
            <a:r>
              <a:rPr lang="nb-NO">
                <a:ea typeface="+mn-lt"/>
                <a:cs typeface="+mn-lt"/>
              </a:rPr>
              <a:t>, face </a:t>
            </a:r>
            <a:r>
              <a:rPr lang="nb-NO" err="1">
                <a:ea typeface="+mn-lt"/>
                <a:cs typeface="+mn-lt"/>
              </a:rPr>
              <a:t>recognition</a:t>
            </a:r>
            <a:endParaRPr lang="en-US">
              <a:ea typeface="Batang"/>
              <a:cs typeface="+mn-lt"/>
            </a:endParaRPr>
          </a:p>
          <a:p>
            <a:pPr lvl="1">
              <a:spcBef>
                <a:spcPts val="0"/>
              </a:spcBef>
            </a:pPr>
            <a:endParaRPr lang="nb-NO">
              <a:ea typeface="+mn-lt"/>
              <a:cs typeface="+mn-lt"/>
            </a:endParaRPr>
          </a:p>
          <a:p>
            <a:pPr>
              <a:spcBef>
                <a:spcPts val="0"/>
              </a:spcBef>
              <a:buFont typeface="Arial,Sans-Serif"/>
              <a:buChar char="•"/>
            </a:pPr>
            <a:endParaRPr lang="nb-NO">
              <a:ea typeface="+mn-lt"/>
              <a:cs typeface="+mn-lt"/>
            </a:endParaRPr>
          </a:p>
          <a:p>
            <a:pPr>
              <a:spcBef>
                <a:spcPts val="0"/>
              </a:spcBef>
              <a:buFont typeface="Arial,Sans-Serif"/>
              <a:buChar char="•"/>
            </a:pPr>
            <a:endParaRPr lang="nb-NO">
              <a:ea typeface="+mn-lt"/>
              <a:cs typeface="+mn-lt"/>
            </a:endParaRPr>
          </a:p>
          <a:p>
            <a:pPr>
              <a:spcBef>
                <a:spcPts val="0"/>
              </a:spcBef>
              <a:buFont typeface="Arial,Sans-Serif"/>
              <a:buChar char="•"/>
            </a:pPr>
            <a:r>
              <a:rPr lang="nb-NO">
                <a:ea typeface="+mn-lt"/>
                <a:cs typeface="+mn-lt"/>
              </a:rPr>
              <a:t>Config4</a:t>
            </a:r>
            <a:endParaRPr lang="nb-NO"/>
          </a:p>
          <a:p>
            <a:pPr lvl="1">
              <a:spcBef>
                <a:spcPts val="0"/>
              </a:spcBef>
            </a:pPr>
            <a:r>
              <a:rPr lang="nb-NO">
                <a:ea typeface="+mn-lt"/>
                <a:cs typeface="+mn-lt"/>
              </a:rPr>
              <a:t>Kun </a:t>
            </a:r>
            <a:r>
              <a:rPr lang="nb-NO" err="1">
                <a:ea typeface="+mn-lt"/>
                <a:cs typeface="+mn-lt"/>
              </a:rPr>
              <a:t>blob</a:t>
            </a:r>
            <a:r>
              <a:rPr lang="nb-NO">
                <a:ea typeface="+mn-lt"/>
                <a:cs typeface="+mn-lt"/>
              </a:rPr>
              <a:t> </a:t>
            </a:r>
            <a:r>
              <a:rPr lang="nb-NO" err="1">
                <a:ea typeface="+mn-lt"/>
                <a:cs typeface="+mn-lt"/>
              </a:rPr>
              <a:t>detection</a:t>
            </a:r>
            <a:endParaRPr lang="nb-NO">
              <a:ea typeface="+mn-lt"/>
              <a:cs typeface="+mn-lt"/>
            </a:endParaRPr>
          </a:p>
          <a:p>
            <a:pPr lvl="1">
              <a:spcBef>
                <a:spcPts val="0"/>
              </a:spcBef>
            </a:pPr>
            <a:r>
              <a:rPr lang="nb-NO">
                <a:ea typeface="Batang"/>
                <a:cs typeface="+mn-lt"/>
              </a:rPr>
              <a:t>Ingen spesialisert hardware</a:t>
            </a:r>
          </a:p>
          <a:p>
            <a:pPr>
              <a:spcBef>
                <a:spcPts val="0"/>
              </a:spcBef>
            </a:pPr>
            <a:endParaRPr lang="en-US"/>
          </a:p>
          <a:p>
            <a:pPr>
              <a:lnSpc>
                <a:spcPct val="107000"/>
              </a:lnSpc>
              <a:spcBef>
                <a:spcPts val="0"/>
              </a:spcBef>
              <a:spcAft>
                <a:spcPts val="800"/>
              </a:spcAft>
            </a:pPr>
            <a:endParaRPr lang="nb-NO"/>
          </a:p>
          <a:p>
            <a:endParaRPr lang="en-US"/>
          </a:p>
          <a:p>
            <a:pPr marL="0" indent="0">
              <a:buNone/>
            </a:pPr>
            <a:endParaRPr lang="en-US"/>
          </a:p>
        </p:txBody>
      </p:sp>
      <p:pic>
        <p:nvPicPr>
          <p:cNvPr id="4" name="Bilde 4" descr="Et bilde som inneholder stridsvogn&#10;&#10;Automatisk generert beskrivelse">
            <a:extLst>
              <a:ext uri="{FF2B5EF4-FFF2-40B4-BE49-F238E27FC236}">
                <a16:creationId xmlns:a16="http://schemas.microsoft.com/office/drawing/2014/main" id="{AF77BC33-5F6E-63E4-9DE6-2D71D63C5A49}"/>
              </a:ext>
            </a:extLst>
          </p:cNvPr>
          <p:cNvPicPr>
            <a:picLocks noChangeAspect="1"/>
          </p:cNvPicPr>
          <p:nvPr/>
        </p:nvPicPr>
        <p:blipFill>
          <a:blip r:embed="rId3"/>
          <a:stretch>
            <a:fillRect/>
          </a:stretch>
        </p:blipFill>
        <p:spPr>
          <a:xfrm>
            <a:off x="5600182" y="1483966"/>
            <a:ext cx="5698240" cy="4637937"/>
          </a:xfrm>
          <a:prstGeom prst="rect">
            <a:avLst/>
          </a:prstGeom>
        </p:spPr>
      </p:pic>
    </p:spTree>
    <p:extLst>
      <p:ext uri="{BB962C8B-B14F-4D97-AF65-F5344CB8AC3E}">
        <p14:creationId xmlns:p14="http://schemas.microsoft.com/office/powerpoint/2010/main" val="30049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443986" cy="2155615"/>
          </a:xfrm>
        </p:spPr>
        <p:txBody>
          <a:bodyPr vert="horz" lIns="91440" tIns="45720" rIns="91440" bIns="45720" rtlCol="0">
            <a:normAutofit/>
          </a:bodyPr>
          <a:lstStyle/>
          <a:p>
            <a:r>
              <a:rPr lang="nb-NO">
                <a:latin typeface="Times New Roman"/>
                <a:ea typeface="Batang"/>
                <a:cs typeface="Times New Roman"/>
              </a:rPr>
              <a:t>Risikoanalyse- Endringer</a:t>
            </a:r>
            <a:endParaRPr lang="nb-NO"/>
          </a:p>
        </p:txBody>
      </p:sp>
      <p:pic>
        <p:nvPicPr>
          <p:cNvPr id="8" name="Bilde 9" descr="Et bilde som inneholder bord&#10;&#10;Automatisk generert beskrivelse">
            <a:extLst>
              <a:ext uri="{FF2B5EF4-FFF2-40B4-BE49-F238E27FC236}">
                <a16:creationId xmlns:a16="http://schemas.microsoft.com/office/drawing/2014/main" id="{5B848544-6664-FD00-261B-82A4B8156F38}"/>
              </a:ext>
            </a:extLst>
          </p:cNvPr>
          <p:cNvPicPr>
            <a:picLocks noChangeAspect="1"/>
          </p:cNvPicPr>
          <p:nvPr/>
        </p:nvPicPr>
        <p:blipFill>
          <a:blip r:embed="rId3"/>
          <a:stretch>
            <a:fillRect/>
          </a:stretch>
        </p:blipFill>
        <p:spPr>
          <a:xfrm>
            <a:off x="907268" y="4350919"/>
            <a:ext cx="4608786" cy="1313392"/>
          </a:xfrm>
          <a:prstGeom prst="rect">
            <a:avLst/>
          </a:prstGeom>
        </p:spPr>
      </p:pic>
      <p:pic>
        <p:nvPicPr>
          <p:cNvPr id="10" name="Bilde 10">
            <a:extLst>
              <a:ext uri="{FF2B5EF4-FFF2-40B4-BE49-F238E27FC236}">
                <a16:creationId xmlns:a16="http://schemas.microsoft.com/office/drawing/2014/main" id="{4C4886BC-D467-FCE2-F7C7-0F152740AD0C}"/>
              </a:ext>
            </a:extLst>
          </p:cNvPr>
          <p:cNvPicPr>
            <a:picLocks noChangeAspect="1"/>
          </p:cNvPicPr>
          <p:nvPr/>
        </p:nvPicPr>
        <p:blipFill>
          <a:blip r:embed="rId4"/>
          <a:stretch>
            <a:fillRect/>
          </a:stretch>
        </p:blipFill>
        <p:spPr>
          <a:xfrm>
            <a:off x="77702" y="1878190"/>
            <a:ext cx="5942098" cy="1887673"/>
          </a:xfrm>
          <a:prstGeom prst="rect">
            <a:avLst/>
          </a:prstGeom>
        </p:spPr>
      </p:pic>
      <p:pic>
        <p:nvPicPr>
          <p:cNvPr id="15" name="Bilde 16" descr="Et bilde som inneholder bord&#10;&#10;Automatisk generert beskrivelse">
            <a:extLst>
              <a:ext uri="{FF2B5EF4-FFF2-40B4-BE49-F238E27FC236}">
                <a16:creationId xmlns:a16="http://schemas.microsoft.com/office/drawing/2014/main" id="{6C2487B2-A63F-5A11-94CC-70A1B346D1DD}"/>
              </a:ext>
            </a:extLst>
          </p:cNvPr>
          <p:cNvPicPr>
            <a:picLocks noGrp="1" noChangeAspect="1"/>
          </p:cNvPicPr>
          <p:nvPr>
            <p:ph idx="1"/>
          </p:nvPr>
        </p:nvPicPr>
        <p:blipFill>
          <a:blip r:embed="rId5"/>
          <a:stretch>
            <a:fillRect/>
          </a:stretch>
        </p:blipFill>
        <p:spPr>
          <a:xfrm>
            <a:off x="6489898" y="1051230"/>
            <a:ext cx="5245962" cy="5594558"/>
          </a:xfrm>
        </p:spPr>
      </p:pic>
    </p:spTree>
    <p:extLst>
      <p:ext uri="{BB962C8B-B14F-4D97-AF65-F5344CB8AC3E}">
        <p14:creationId xmlns:p14="http://schemas.microsoft.com/office/powerpoint/2010/main" val="418384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C1B9334-FFD9-4AE4-4820-9068517E4ACF}"/>
              </a:ext>
            </a:extLst>
          </p:cNvPr>
          <p:cNvSpPr>
            <a:spLocks noGrp="1"/>
          </p:cNvSpPr>
          <p:nvPr>
            <p:ph type="body" orient="vert" idx="1"/>
          </p:nvPr>
        </p:nvSpPr>
        <p:spPr>
          <a:xfrm rot="16200000">
            <a:off x="168574" y="2409594"/>
            <a:ext cx="4749078" cy="3584285"/>
          </a:xfrm>
        </p:spPr>
        <p:txBody>
          <a:bodyPr vert="eaVert" lIns="91440" tIns="45720" rIns="91440" bIns="45720" rtlCol="0" anchor="t">
            <a:normAutofit/>
          </a:bodyPr>
          <a:lstStyle/>
          <a:p>
            <a:r>
              <a:rPr lang="en-US" err="1">
                <a:ea typeface="Batang"/>
              </a:rPr>
              <a:t>Statusoppdatering</a:t>
            </a:r>
          </a:p>
          <a:p>
            <a:r>
              <a:rPr lang="en-US" err="1">
                <a:ea typeface="Batang"/>
              </a:rPr>
              <a:t>Gjennomgang</a:t>
            </a:r>
            <a:r>
              <a:rPr lang="en-US">
                <a:ea typeface="Batang"/>
              </a:rPr>
              <a:t> av </a:t>
            </a:r>
            <a:r>
              <a:rPr lang="en-US" err="1">
                <a:ea typeface="Batang"/>
              </a:rPr>
              <a:t>valg</a:t>
            </a:r>
            <a:r>
              <a:rPr lang="en-US">
                <a:ea typeface="Batang"/>
              </a:rPr>
              <a:t> av </a:t>
            </a:r>
            <a:r>
              <a:rPr lang="en-US" err="1">
                <a:ea typeface="Batang"/>
              </a:rPr>
              <a:t>maskinvare</a:t>
            </a:r>
          </a:p>
          <a:p>
            <a:r>
              <a:rPr lang="en-US" err="1">
                <a:ea typeface="Batang"/>
              </a:rPr>
              <a:t>Konsept</a:t>
            </a:r>
          </a:p>
          <a:p>
            <a:r>
              <a:rPr lang="en-US" err="1">
                <a:ea typeface="Batang"/>
              </a:rPr>
              <a:t>Operativsystem</a:t>
            </a:r>
            <a:r>
              <a:rPr lang="en-US">
                <a:ea typeface="Batang"/>
              </a:rPr>
              <a:t> </a:t>
            </a:r>
            <a:r>
              <a:rPr lang="en-US" err="1">
                <a:ea typeface="Batang"/>
              </a:rPr>
              <a:t>og</a:t>
            </a:r>
            <a:r>
              <a:rPr lang="en-US">
                <a:ea typeface="Batang"/>
              </a:rPr>
              <a:t> </a:t>
            </a:r>
            <a:r>
              <a:rPr lang="en-US" err="1">
                <a:ea typeface="Batang"/>
              </a:rPr>
              <a:t>plattform</a:t>
            </a:r>
          </a:p>
          <a:p>
            <a:r>
              <a:rPr lang="en-US" err="1">
                <a:ea typeface="Batang"/>
              </a:rPr>
              <a:t>Programvare</a:t>
            </a:r>
            <a:r>
              <a:rPr lang="en-US">
                <a:ea typeface="Batang"/>
              </a:rPr>
              <a:t> </a:t>
            </a:r>
            <a:r>
              <a:rPr lang="en-US" err="1">
                <a:ea typeface="Batang"/>
              </a:rPr>
              <a:t>og</a:t>
            </a:r>
            <a:r>
              <a:rPr lang="en-US">
                <a:ea typeface="Batang"/>
              </a:rPr>
              <a:t> </a:t>
            </a:r>
            <a:r>
              <a:rPr lang="en-US" err="1">
                <a:ea typeface="Batang"/>
              </a:rPr>
              <a:t>arkitekturvalg</a:t>
            </a:r>
          </a:p>
          <a:p>
            <a:r>
              <a:rPr lang="en-US">
                <a:ea typeface="Batang"/>
              </a:rPr>
              <a:t>Videre planer</a:t>
            </a:r>
          </a:p>
        </p:txBody>
      </p:sp>
      <p:sp>
        <p:nvSpPr>
          <p:cNvPr id="2" name="Tittel 1">
            <a:extLst>
              <a:ext uri="{FF2B5EF4-FFF2-40B4-BE49-F238E27FC236}">
                <a16:creationId xmlns:a16="http://schemas.microsoft.com/office/drawing/2014/main" id="{6CD7E400-3838-0A85-7F24-FE79116E5D31}"/>
              </a:ext>
            </a:extLst>
          </p:cNvPr>
          <p:cNvSpPr>
            <a:spLocks noGrp="1" noRot="1" noMove="1" noResize="1" noEditPoints="1" noAdjustHandles="1" noChangeArrowheads="1" noChangeShapeType="1"/>
          </p:cNvSpPr>
          <p:nvPr>
            <p:ph type="title"/>
          </p:nvPr>
        </p:nvSpPr>
        <p:spPr/>
        <p:txBody>
          <a:bodyPr>
            <a:normAutofit/>
          </a:bodyPr>
          <a:lstStyle/>
          <a:p>
            <a:r>
              <a:rPr lang="en-US">
                <a:ea typeface="Batang"/>
              </a:rPr>
              <a:t>Agenda</a:t>
            </a:r>
            <a:endParaRPr lang="en-US" err="1"/>
          </a:p>
        </p:txBody>
      </p:sp>
    </p:spTree>
    <p:extLst>
      <p:ext uri="{BB962C8B-B14F-4D97-AF65-F5344CB8AC3E}">
        <p14:creationId xmlns:p14="http://schemas.microsoft.com/office/powerpoint/2010/main" val="985441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14-9138-4292-1B4F-060A049FB1CF}"/>
              </a:ext>
            </a:extLst>
          </p:cNvPr>
          <p:cNvSpPr>
            <a:spLocks noGrp="1"/>
          </p:cNvSpPr>
          <p:nvPr>
            <p:ph type="title"/>
          </p:nvPr>
        </p:nvSpPr>
        <p:spPr>
          <a:xfrm>
            <a:off x="1050879" y="609601"/>
            <a:ext cx="9810604" cy="1216024"/>
          </a:xfrm>
        </p:spPr>
        <p:txBody>
          <a:bodyPr vert="horz" lIns="91440" tIns="45720" rIns="91440" bIns="45720" rtlCol="0">
            <a:normAutofit/>
          </a:bodyPr>
          <a:lstStyle/>
          <a:p>
            <a:r>
              <a:rPr lang="en-US" err="1">
                <a:ea typeface="Batang"/>
              </a:rPr>
              <a:t>Veien</a:t>
            </a:r>
            <a:r>
              <a:rPr lang="en-US">
                <a:ea typeface="Batang"/>
              </a:rPr>
              <a:t> </a:t>
            </a:r>
            <a:r>
              <a:rPr lang="en-US" err="1">
                <a:ea typeface="Batang"/>
              </a:rPr>
              <a:t>videre</a:t>
            </a:r>
            <a:endParaRPr lang="en-US" err="1"/>
          </a:p>
        </p:txBody>
      </p:sp>
      <p:sp>
        <p:nvSpPr>
          <p:cNvPr id="26" name="Content Placeholder 25">
            <a:extLst>
              <a:ext uri="{FF2B5EF4-FFF2-40B4-BE49-F238E27FC236}">
                <a16:creationId xmlns:a16="http://schemas.microsoft.com/office/drawing/2014/main" id="{3D23882E-267D-B6E9-4795-6EB5BD8F6F89}"/>
              </a:ext>
            </a:extLst>
          </p:cNvPr>
          <p:cNvSpPr>
            <a:spLocks noGrp="1"/>
          </p:cNvSpPr>
          <p:nvPr>
            <p:ph idx="1"/>
          </p:nvPr>
        </p:nvSpPr>
        <p:spPr>
          <a:xfrm>
            <a:off x="1050879" y="2296161"/>
            <a:ext cx="4788505" cy="3846012"/>
          </a:xfrm>
        </p:spPr>
        <p:txBody>
          <a:bodyPr vert="horz" lIns="91440" tIns="45720" rIns="91440" bIns="45720" rtlCol="0" anchor="t">
            <a:normAutofit/>
          </a:bodyPr>
          <a:lstStyle/>
          <a:p>
            <a:r>
              <a:rPr lang="en-US">
                <a:ea typeface="Batang"/>
              </a:rPr>
              <a:t>SPRINT 7 - 11</a:t>
            </a:r>
          </a:p>
          <a:p>
            <a:pPr lvl="1"/>
            <a:r>
              <a:rPr lang="en-US" err="1">
                <a:ea typeface="Batang"/>
              </a:rPr>
              <a:t>Ferdigstille</a:t>
            </a:r>
            <a:r>
              <a:rPr lang="en-US">
                <a:ea typeface="Batang"/>
              </a:rPr>
              <a:t> </a:t>
            </a:r>
            <a:r>
              <a:rPr lang="en-US" err="1">
                <a:ea typeface="Batang"/>
              </a:rPr>
              <a:t>konfigurasjoner</a:t>
            </a:r>
            <a:r>
              <a:rPr lang="en-US">
                <a:ea typeface="Batang"/>
              </a:rPr>
              <a:t>. </a:t>
            </a:r>
          </a:p>
          <a:p>
            <a:pPr lvl="1"/>
            <a:r>
              <a:rPr lang="en-US" err="1">
                <a:ea typeface="Batang"/>
              </a:rPr>
              <a:t>Testbenk</a:t>
            </a:r>
            <a:endParaRPr lang="en-US">
              <a:ea typeface="Batang"/>
            </a:endParaRPr>
          </a:p>
          <a:p>
            <a:pPr lvl="1"/>
            <a:r>
              <a:rPr lang="en-US">
                <a:ea typeface="+mn-lt"/>
                <a:cs typeface="+mn-lt"/>
              </a:rPr>
              <a:t>Transfer learning</a:t>
            </a:r>
          </a:p>
          <a:p>
            <a:pPr lvl="1"/>
            <a:r>
              <a:rPr lang="en-US" err="1">
                <a:ea typeface="Batang"/>
              </a:rPr>
              <a:t>Kjøre</a:t>
            </a:r>
            <a:r>
              <a:rPr lang="en-US">
                <a:ea typeface="Batang"/>
              </a:rPr>
              <a:t> benchmark</a:t>
            </a:r>
          </a:p>
          <a:p>
            <a:endParaRPr lang="en-US">
              <a:ea typeface="Batang"/>
            </a:endParaRPr>
          </a:p>
          <a:p>
            <a:r>
              <a:rPr lang="en-US">
                <a:ea typeface="Batang"/>
              </a:rPr>
              <a:t>Sprint 12 – </a:t>
            </a:r>
            <a:r>
              <a:rPr lang="en-US" err="1">
                <a:ea typeface="Batang"/>
              </a:rPr>
              <a:t>innlevering</a:t>
            </a:r>
            <a:endParaRPr lang="en-US">
              <a:ea typeface="Batang"/>
            </a:endParaRPr>
          </a:p>
          <a:p>
            <a:pPr lvl="1"/>
            <a:r>
              <a:rPr lang="en-US">
                <a:ea typeface="Batang"/>
              </a:rPr>
              <a:t>Rapport</a:t>
            </a:r>
          </a:p>
          <a:p>
            <a:endParaRPr lang="en-US">
              <a:ea typeface="Batang"/>
            </a:endParaRPr>
          </a:p>
          <a:p>
            <a:endParaRPr lang="en-US">
              <a:ea typeface="Batang"/>
            </a:endParaRPr>
          </a:p>
          <a:p>
            <a:endParaRPr lang="en-US">
              <a:ea typeface="Batang"/>
            </a:endParaRPr>
          </a:p>
        </p:txBody>
      </p:sp>
      <p:pic>
        <p:nvPicPr>
          <p:cNvPr id="3" name="Picture 3">
            <a:extLst>
              <a:ext uri="{FF2B5EF4-FFF2-40B4-BE49-F238E27FC236}">
                <a16:creationId xmlns:a16="http://schemas.microsoft.com/office/drawing/2014/main" id="{293FB452-40FF-0F06-67F0-399A9E162528}"/>
              </a:ext>
            </a:extLst>
          </p:cNvPr>
          <p:cNvPicPr>
            <a:picLocks noChangeAspect="1"/>
          </p:cNvPicPr>
          <p:nvPr/>
        </p:nvPicPr>
        <p:blipFill>
          <a:blip r:embed="rId3"/>
          <a:stretch>
            <a:fillRect/>
          </a:stretch>
        </p:blipFill>
        <p:spPr>
          <a:xfrm>
            <a:off x="4814047" y="1306734"/>
            <a:ext cx="5970494" cy="4647945"/>
          </a:xfrm>
          <a:prstGeom prst="rect">
            <a:avLst/>
          </a:prstGeom>
        </p:spPr>
      </p:pic>
    </p:spTree>
    <p:extLst>
      <p:ext uri="{BB962C8B-B14F-4D97-AF65-F5344CB8AC3E}">
        <p14:creationId xmlns:p14="http://schemas.microsoft.com/office/powerpoint/2010/main" val="143592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1112-1186-EED7-131D-FB7E7EFC3AA3}"/>
              </a:ext>
            </a:extLst>
          </p:cNvPr>
          <p:cNvSpPr>
            <a:spLocks noGrp="1"/>
          </p:cNvSpPr>
          <p:nvPr>
            <p:ph type="title"/>
          </p:nvPr>
        </p:nvSpPr>
        <p:spPr>
          <a:xfrm>
            <a:off x="1050879" y="2662085"/>
            <a:ext cx="9810604" cy="1216024"/>
          </a:xfrm>
        </p:spPr>
        <p:txBody>
          <a:bodyPr/>
          <a:lstStyle/>
          <a:p>
            <a:pPr algn="ctr"/>
            <a:r>
              <a:rPr lang="en-US" err="1">
                <a:ea typeface="Batang"/>
              </a:rPr>
              <a:t>Takk</a:t>
            </a:r>
            <a:r>
              <a:rPr lang="en-US">
                <a:ea typeface="Batang"/>
              </a:rPr>
              <a:t> for </a:t>
            </a:r>
            <a:r>
              <a:rPr lang="en-US" err="1">
                <a:ea typeface="Batang"/>
              </a:rPr>
              <a:t>oss</a:t>
            </a:r>
            <a:endParaRPr lang="en-US" err="1"/>
          </a:p>
        </p:txBody>
      </p:sp>
    </p:spTree>
    <p:extLst>
      <p:ext uri="{BB962C8B-B14F-4D97-AF65-F5344CB8AC3E}">
        <p14:creationId xmlns:p14="http://schemas.microsoft.com/office/powerpoint/2010/main" val="309050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881875" y="74342"/>
            <a:ext cx="5760028" cy="2486294"/>
          </a:xfrm>
        </p:spPr>
        <p:txBody>
          <a:bodyPr vert="horz" lIns="91440" tIns="45720" rIns="91440" bIns="45720" rtlCol="0">
            <a:normAutofit/>
          </a:bodyPr>
          <a:lstStyle/>
          <a:p>
            <a:r>
              <a:rPr lang="nb-NO">
                <a:latin typeface="Times New Roman"/>
                <a:ea typeface="Batang"/>
                <a:cs typeface="Times New Roman"/>
              </a:rPr>
              <a:t>Statusoppdatering</a:t>
            </a: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899" y="2185853"/>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p:txBody>
      </p:sp>
      <p:pic>
        <p:nvPicPr>
          <p:cNvPr id="12" name="Bilde 11">
            <a:extLst>
              <a:ext uri="{FF2B5EF4-FFF2-40B4-BE49-F238E27FC236}">
                <a16:creationId xmlns:a16="http://schemas.microsoft.com/office/drawing/2014/main" id="{069EF14F-5ABC-A428-E4EE-C96DF6C4949B}"/>
              </a:ext>
            </a:extLst>
          </p:cNvPr>
          <p:cNvPicPr>
            <a:picLocks noChangeAspect="1"/>
          </p:cNvPicPr>
          <p:nvPr/>
        </p:nvPicPr>
        <p:blipFill>
          <a:blip r:embed="rId3"/>
          <a:stretch>
            <a:fillRect/>
          </a:stretch>
        </p:blipFill>
        <p:spPr>
          <a:xfrm>
            <a:off x="6488968" y="2187871"/>
            <a:ext cx="5586413" cy="2557463"/>
          </a:xfrm>
          <a:prstGeom prst="rect">
            <a:avLst/>
          </a:prstGeom>
        </p:spPr>
      </p:pic>
      <p:sp>
        <p:nvSpPr>
          <p:cNvPr id="13" name="Plassholder for innhold 5">
            <a:extLst>
              <a:ext uri="{FF2B5EF4-FFF2-40B4-BE49-F238E27FC236}">
                <a16:creationId xmlns:a16="http://schemas.microsoft.com/office/drawing/2014/main" id="{F9492F42-10B9-60CB-2DE2-8DC6A7C0D30E}"/>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a:p>
            <a:endParaRPr lang="nb-NO">
              <a:latin typeface="Times New Roman"/>
              <a:ea typeface="Batang"/>
              <a:cs typeface="Times New Roman"/>
            </a:endParaRPr>
          </a:p>
          <a:p>
            <a:endParaRPr lang="nb-NO">
              <a:latin typeface="Times New Roman"/>
              <a:ea typeface="Batang"/>
              <a:cs typeface="Times New Roman"/>
            </a:endParaRPr>
          </a:p>
        </p:txBody>
      </p:sp>
      <p:pic>
        <p:nvPicPr>
          <p:cNvPr id="15" name="Bilde 14">
            <a:extLst>
              <a:ext uri="{FF2B5EF4-FFF2-40B4-BE49-F238E27FC236}">
                <a16:creationId xmlns:a16="http://schemas.microsoft.com/office/drawing/2014/main" id="{688233A7-8253-E246-9173-B6D4D2E0AB28}"/>
              </a:ext>
            </a:extLst>
          </p:cNvPr>
          <p:cNvPicPr>
            <a:picLocks noChangeAspect="1"/>
          </p:cNvPicPr>
          <p:nvPr/>
        </p:nvPicPr>
        <p:blipFill>
          <a:blip r:embed="rId4"/>
          <a:stretch>
            <a:fillRect/>
          </a:stretch>
        </p:blipFill>
        <p:spPr>
          <a:xfrm>
            <a:off x="133927" y="2128420"/>
            <a:ext cx="5476245" cy="2557463"/>
          </a:xfrm>
          <a:prstGeom prst="rect">
            <a:avLst/>
          </a:prstGeom>
        </p:spPr>
      </p:pic>
    </p:spTree>
    <p:extLst>
      <p:ext uri="{BB962C8B-B14F-4D97-AF65-F5344CB8AC3E}">
        <p14:creationId xmlns:p14="http://schemas.microsoft.com/office/powerpoint/2010/main" val="245869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BCF5-B791-49E4-0BEF-98AD57825F0C}"/>
              </a:ext>
            </a:extLst>
          </p:cNvPr>
          <p:cNvSpPr>
            <a:spLocks noGrp="1"/>
          </p:cNvSpPr>
          <p:nvPr>
            <p:ph type="title"/>
          </p:nvPr>
        </p:nvSpPr>
        <p:spPr>
          <a:xfrm>
            <a:off x="375143" y="609601"/>
            <a:ext cx="9810604" cy="1216024"/>
          </a:xfrm>
        </p:spPr>
        <p:txBody>
          <a:bodyPr/>
          <a:lstStyle/>
          <a:p>
            <a:r>
              <a:rPr lang="en-US" err="1">
                <a:ea typeface="Batang"/>
              </a:rPr>
              <a:t>Arkitektur</a:t>
            </a:r>
            <a:endParaRPr lang="en-US" err="1"/>
          </a:p>
        </p:txBody>
      </p:sp>
      <p:pic>
        <p:nvPicPr>
          <p:cNvPr id="4" name="Picture 4" descr="Diagram&#10;&#10;Description automatically generated">
            <a:extLst>
              <a:ext uri="{FF2B5EF4-FFF2-40B4-BE49-F238E27FC236}">
                <a16:creationId xmlns:a16="http://schemas.microsoft.com/office/drawing/2014/main" id="{BC6ECFF8-7E2C-1C9B-580B-C424405B3BD5}"/>
              </a:ext>
            </a:extLst>
          </p:cNvPr>
          <p:cNvPicPr>
            <a:picLocks noGrp="1" noChangeAspect="1"/>
          </p:cNvPicPr>
          <p:nvPr>
            <p:ph idx="1"/>
          </p:nvPr>
        </p:nvPicPr>
        <p:blipFill>
          <a:blip r:embed="rId2"/>
          <a:stretch>
            <a:fillRect/>
          </a:stretch>
        </p:blipFill>
        <p:spPr>
          <a:xfrm>
            <a:off x="4520895" y="603549"/>
            <a:ext cx="7356309" cy="5880865"/>
          </a:xfrm>
        </p:spPr>
      </p:pic>
      <p:sp>
        <p:nvSpPr>
          <p:cNvPr id="3" name="TextBox 2">
            <a:extLst>
              <a:ext uri="{FF2B5EF4-FFF2-40B4-BE49-F238E27FC236}">
                <a16:creationId xmlns:a16="http://schemas.microsoft.com/office/drawing/2014/main" id="{8E4AB060-88C8-220A-9779-30CC136327EC}"/>
              </a:ext>
            </a:extLst>
          </p:cNvPr>
          <p:cNvSpPr txBox="1"/>
          <p:nvPr/>
        </p:nvSpPr>
        <p:spPr>
          <a:xfrm>
            <a:off x="535781" y="2440781"/>
            <a:ext cx="35917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4 </a:t>
            </a:r>
            <a:r>
              <a:rPr lang="en-US" err="1"/>
              <a:t>distribuerte</a:t>
            </a:r>
            <a:r>
              <a:rPr lang="en-US"/>
              <a:t> </a:t>
            </a:r>
            <a:r>
              <a:rPr lang="en-US" err="1"/>
              <a:t>konfigurasjoner</a:t>
            </a:r>
          </a:p>
          <a:p>
            <a:pPr marL="285750" indent="-285750">
              <a:buFont typeface="Calibri"/>
              <a:buChar char="-"/>
            </a:pPr>
            <a:r>
              <a:rPr lang="en-US"/>
              <a:t>1 </a:t>
            </a:r>
            <a:r>
              <a:rPr lang="en-US" err="1"/>
              <a:t>sentralisert</a:t>
            </a:r>
            <a:r>
              <a:rPr lang="en-US"/>
              <a:t> </a:t>
            </a:r>
            <a:r>
              <a:rPr lang="en-US" err="1"/>
              <a:t>konfigurasjon</a:t>
            </a:r>
          </a:p>
        </p:txBody>
      </p:sp>
    </p:spTree>
    <p:extLst>
      <p:ext uri="{BB962C8B-B14F-4D97-AF65-F5344CB8AC3E}">
        <p14:creationId xmlns:p14="http://schemas.microsoft.com/office/powerpoint/2010/main" val="364241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AE4C-7E62-B1E9-6946-FDA22C957FA5}"/>
              </a:ext>
            </a:extLst>
          </p:cNvPr>
          <p:cNvSpPr>
            <a:spLocks noGrp="1"/>
          </p:cNvSpPr>
          <p:nvPr>
            <p:ph type="title"/>
          </p:nvPr>
        </p:nvSpPr>
        <p:spPr>
          <a:xfrm>
            <a:off x="260124" y="494582"/>
            <a:ext cx="9810604" cy="1216024"/>
          </a:xfrm>
        </p:spPr>
        <p:txBody>
          <a:bodyPr/>
          <a:lstStyle/>
          <a:p>
            <a:r>
              <a:rPr lang="en-US">
                <a:ea typeface="Batang"/>
              </a:rPr>
              <a:t>ARKITEKTUR</a:t>
            </a:r>
            <a:endParaRPr lang="en-US" err="1"/>
          </a:p>
        </p:txBody>
      </p:sp>
      <p:pic>
        <p:nvPicPr>
          <p:cNvPr id="6" name="Picture 6" descr="Diagram&#10;&#10;Description automatically generated">
            <a:extLst>
              <a:ext uri="{FF2B5EF4-FFF2-40B4-BE49-F238E27FC236}">
                <a16:creationId xmlns:a16="http://schemas.microsoft.com/office/drawing/2014/main" id="{14D856EA-5CA1-90F1-70BC-1774AE164071}"/>
              </a:ext>
            </a:extLst>
          </p:cNvPr>
          <p:cNvPicPr>
            <a:picLocks noGrp="1" noChangeAspect="1"/>
          </p:cNvPicPr>
          <p:nvPr>
            <p:ph idx="1"/>
          </p:nvPr>
        </p:nvPicPr>
        <p:blipFill>
          <a:blip r:embed="rId2"/>
          <a:stretch>
            <a:fillRect/>
          </a:stretch>
        </p:blipFill>
        <p:spPr>
          <a:xfrm>
            <a:off x="5319275" y="143474"/>
            <a:ext cx="6650943" cy="6714752"/>
          </a:xfrm>
        </p:spPr>
      </p:pic>
    </p:spTree>
    <p:extLst>
      <p:ext uri="{BB962C8B-B14F-4D97-AF65-F5344CB8AC3E}">
        <p14:creationId xmlns:p14="http://schemas.microsoft.com/office/powerpoint/2010/main" val="230562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AEB3EB-3746-61FF-7E38-47ABB198EDBA}"/>
              </a:ext>
            </a:extLst>
          </p:cNvPr>
          <p:cNvSpPr>
            <a:spLocks noGrp="1"/>
          </p:cNvSpPr>
          <p:nvPr>
            <p:ph type="title"/>
          </p:nvPr>
        </p:nvSpPr>
        <p:spPr/>
        <p:txBody>
          <a:bodyPr/>
          <a:lstStyle/>
          <a:p>
            <a:r>
              <a:rPr lang="nb-NO"/>
              <a:t>Hardware</a:t>
            </a:r>
          </a:p>
        </p:txBody>
      </p:sp>
      <p:pic>
        <p:nvPicPr>
          <p:cNvPr id="21" name="Plassholder for innhold 20" descr="Et bilde som inneholder tekst, elektronikk&#10;&#10;Automatisk generert beskrivelse">
            <a:extLst>
              <a:ext uri="{FF2B5EF4-FFF2-40B4-BE49-F238E27FC236}">
                <a16:creationId xmlns:a16="http://schemas.microsoft.com/office/drawing/2014/main" id="{FC9184E3-C24C-6AE4-66BF-F88B715EB8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387" y="2097087"/>
            <a:ext cx="7743825" cy="3886200"/>
          </a:xfrm>
        </p:spPr>
      </p:pic>
    </p:spTree>
    <p:extLst>
      <p:ext uri="{BB962C8B-B14F-4D97-AF65-F5344CB8AC3E}">
        <p14:creationId xmlns:p14="http://schemas.microsoft.com/office/powerpoint/2010/main" val="4032687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CECDD579-E62C-28E2-BFE7-6C507534C4E3}"/>
              </a:ext>
            </a:extLst>
          </p:cNvPr>
          <p:cNvSpPr>
            <a:spLocks noGrp="1"/>
          </p:cNvSpPr>
          <p:nvPr>
            <p:ph idx="1"/>
          </p:nvPr>
        </p:nvSpPr>
        <p:spPr>
          <a:xfrm>
            <a:off x="335442" y="1397792"/>
            <a:ext cx="2163522" cy="4428753"/>
          </a:xfrm>
        </p:spPr>
        <p:txBody>
          <a:bodyPr/>
          <a:lstStyle/>
          <a:p>
            <a:pPr marL="0" indent="0">
              <a:buNone/>
            </a:pPr>
            <a:r>
              <a:rPr lang="nb-NO">
                <a:latin typeface="+mj-lt"/>
              </a:rPr>
              <a:t>FLIGHT CONTROLLER:</a:t>
            </a:r>
          </a:p>
          <a:p>
            <a:endParaRPr lang="nb-NO">
              <a:latin typeface="+mj-lt"/>
            </a:endParaRPr>
          </a:p>
          <a:p>
            <a:r>
              <a:rPr lang="nb-NO" sz="1800" err="1">
                <a:latin typeface="+mj-lt"/>
              </a:rPr>
              <a:t>Mateksys</a:t>
            </a:r>
            <a:r>
              <a:rPr lang="nb-NO" sz="1800">
                <a:latin typeface="+mj-lt"/>
              </a:rPr>
              <a:t> H743</a:t>
            </a:r>
          </a:p>
          <a:p>
            <a:pPr marL="0" indent="0">
              <a:buNone/>
            </a:pPr>
            <a:endParaRPr lang="nb-NO">
              <a:latin typeface="+mj-lt"/>
            </a:endParaRPr>
          </a:p>
          <a:p>
            <a:endParaRPr lang="nb-NO">
              <a:latin typeface="+mj-lt"/>
            </a:endParaRPr>
          </a:p>
        </p:txBody>
      </p:sp>
      <p:sp>
        <p:nvSpPr>
          <p:cNvPr id="6" name="Plassholder for innhold 2">
            <a:extLst>
              <a:ext uri="{FF2B5EF4-FFF2-40B4-BE49-F238E27FC236}">
                <a16:creationId xmlns:a16="http://schemas.microsoft.com/office/drawing/2014/main" id="{1A63BA15-1C17-EB04-123C-08892F8A792B}"/>
              </a:ext>
            </a:extLst>
          </p:cNvPr>
          <p:cNvSpPr txBox="1">
            <a:spLocks/>
          </p:cNvSpPr>
          <p:nvPr/>
        </p:nvSpPr>
        <p:spPr>
          <a:xfrm>
            <a:off x="2871675" y="1397793"/>
            <a:ext cx="3041727"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SINGLE-BOARD COMPUTER:</a:t>
            </a:r>
          </a:p>
          <a:p>
            <a:pPr marL="0" indent="0">
              <a:buFont typeface="Arial" panose="020B0604020202020204" pitchFamily="34" charset="0"/>
              <a:buNone/>
            </a:pPr>
            <a:endParaRPr lang="nb-NO">
              <a:latin typeface="+mj-lt"/>
            </a:endParaRPr>
          </a:p>
          <a:p>
            <a:r>
              <a:rPr lang="nb-NO" sz="1800" err="1">
                <a:latin typeface="+mj-lt"/>
              </a:rPr>
              <a:t>Raspberry</a:t>
            </a:r>
            <a:r>
              <a:rPr lang="nb-NO" sz="1800">
                <a:latin typeface="+mj-lt"/>
              </a:rPr>
              <a:t> Pi 4</a:t>
            </a:r>
          </a:p>
          <a:p>
            <a:r>
              <a:rPr lang="nb-NO" sz="1800" err="1">
                <a:latin typeface="+mj-lt"/>
              </a:rPr>
              <a:t>Raspberry</a:t>
            </a:r>
            <a:r>
              <a:rPr lang="nb-NO" sz="1800">
                <a:latin typeface="+mj-lt"/>
              </a:rPr>
              <a:t> Pi Zero 2</a:t>
            </a:r>
          </a:p>
          <a:p>
            <a:r>
              <a:rPr lang="nb-NO" sz="1800" err="1">
                <a:latin typeface="+mj-lt"/>
              </a:rPr>
              <a:t>nVidia</a:t>
            </a:r>
            <a:r>
              <a:rPr lang="nb-NO" sz="1800">
                <a:latin typeface="+mj-lt"/>
              </a:rPr>
              <a:t> </a:t>
            </a:r>
            <a:r>
              <a:rPr lang="nb-NO" sz="1800" err="1">
                <a:latin typeface="+mj-lt"/>
              </a:rPr>
              <a:t>Jetson</a:t>
            </a:r>
            <a:r>
              <a:rPr lang="nb-NO" sz="1800">
                <a:latin typeface="+mj-lt"/>
              </a:rPr>
              <a:t> </a:t>
            </a:r>
            <a:r>
              <a:rPr lang="nb-NO" sz="1800" err="1">
                <a:latin typeface="+mj-lt"/>
              </a:rPr>
              <a:t>Nano</a:t>
            </a:r>
            <a:endParaRPr lang="nb-NO" sz="1800">
              <a:latin typeface="+mj-lt"/>
            </a:endParaRPr>
          </a:p>
        </p:txBody>
      </p:sp>
      <p:sp>
        <p:nvSpPr>
          <p:cNvPr id="7" name="Plassholder for innhold 2">
            <a:extLst>
              <a:ext uri="{FF2B5EF4-FFF2-40B4-BE49-F238E27FC236}">
                <a16:creationId xmlns:a16="http://schemas.microsoft.com/office/drawing/2014/main" id="{0C676E71-DE06-5414-C3F9-FA50AB7D0309}"/>
              </a:ext>
            </a:extLst>
          </p:cNvPr>
          <p:cNvSpPr txBox="1">
            <a:spLocks/>
          </p:cNvSpPr>
          <p:nvPr/>
        </p:nvSpPr>
        <p:spPr>
          <a:xfrm>
            <a:off x="5832236" y="1397793"/>
            <a:ext cx="2332371"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ACCELERATOR HARDWARE:</a:t>
            </a:r>
          </a:p>
          <a:p>
            <a:pPr marL="0" indent="0">
              <a:buNone/>
            </a:pPr>
            <a:endParaRPr lang="nb-NO">
              <a:latin typeface="+mj-lt"/>
            </a:endParaRPr>
          </a:p>
          <a:p>
            <a:r>
              <a:rPr lang="nb-NO" sz="1800">
                <a:latin typeface="+mj-lt"/>
              </a:rPr>
              <a:t>TPU  (Coral)</a:t>
            </a:r>
          </a:p>
          <a:p>
            <a:r>
              <a:rPr lang="nb-NO" sz="1800">
                <a:latin typeface="+mj-lt"/>
              </a:rPr>
              <a:t>GPU  (CUDA)</a:t>
            </a:r>
          </a:p>
        </p:txBody>
      </p:sp>
      <p:pic>
        <p:nvPicPr>
          <p:cNvPr id="18" name="Bilde 17" descr="Et bilde som inneholder tekst, elektronikk, krets&#10;&#10;Automatisk generert beskrivelse">
            <a:extLst>
              <a:ext uri="{FF2B5EF4-FFF2-40B4-BE49-F238E27FC236}">
                <a16:creationId xmlns:a16="http://schemas.microsoft.com/office/drawing/2014/main" id="{F8161FE7-0F9C-2583-891C-724C9D970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29" y="4707802"/>
            <a:ext cx="1664172" cy="1631830"/>
          </a:xfrm>
          <a:prstGeom prst="rect">
            <a:avLst/>
          </a:prstGeom>
        </p:spPr>
      </p:pic>
      <p:pic>
        <p:nvPicPr>
          <p:cNvPr id="20" name="Bilde 19" descr="Et bilde som inneholder diagram, skjematisk&#10;&#10;Automatisk generert beskrivelse">
            <a:extLst>
              <a:ext uri="{FF2B5EF4-FFF2-40B4-BE49-F238E27FC236}">
                <a16:creationId xmlns:a16="http://schemas.microsoft.com/office/drawing/2014/main" id="{CFEF0F6E-6227-DA5A-3040-0D638BBE2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28" y="4807390"/>
            <a:ext cx="2750585" cy="1532242"/>
          </a:xfrm>
          <a:prstGeom prst="rect">
            <a:avLst/>
          </a:prstGeom>
        </p:spPr>
      </p:pic>
      <p:pic>
        <p:nvPicPr>
          <p:cNvPr id="24" name="Bilde 23" descr="Et bilde som inneholder stekespade, fjernstyring, kontroller, hvit&#10;&#10;Automatisk generert beskrivelse">
            <a:extLst>
              <a:ext uri="{FF2B5EF4-FFF2-40B4-BE49-F238E27FC236}">
                <a16:creationId xmlns:a16="http://schemas.microsoft.com/office/drawing/2014/main" id="{D6ABAD34-A87D-F839-0A58-5991B4E94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476" y="4478188"/>
            <a:ext cx="2091057" cy="2091057"/>
          </a:xfrm>
          <a:prstGeom prst="rect">
            <a:avLst/>
          </a:prstGeom>
        </p:spPr>
      </p:pic>
      <p:sp>
        <p:nvSpPr>
          <p:cNvPr id="25" name="Plassholder for innhold 2">
            <a:extLst>
              <a:ext uri="{FF2B5EF4-FFF2-40B4-BE49-F238E27FC236}">
                <a16:creationId xmlns:a16="http://schemas.microsoft.com/office/drawing/2014/main" id="{3D4E680D-84D4-E9B0-54FF-7DBB1875FE79}"/>
              </a:ext>
            </a:extLst>
          </p:cNvPr>
          <p:cNvSpPr txBox="1">
            <a:spLocks/>
          </p:cNvSpPr>
          <p:nvPr/>
        </p:nvSpPr>
        <p:spPr>
          <a:xfrm>
            <a:off x="8544651" y="1397793"/>
            <a:ext cx="2581653" cy="442875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a:latin typeface="+mj-lt"/>
              </a:rPr>
              <a:t>KAMERA:</a:t>
            </a:r>
            <a:br>
              <a:rPr lang="nb-NO">
                <a:latin typeface="+mj-lt"/>
              </a:rPr>
            </a:br>
            <a:endParaRPr lang="nb-NO">
              <a:latin typeface="+mj-lt"/>
            </a:endParaRPr>
          </a:p>
          <a:p>
            <a:endParaRPr lang="nb-NO">
              <a:latin typeface="+mj-lt"/>
            </a:endParaRPr>
          </a:p>
          <a:p>
            <a:r>
              <a:rPr lang="nb-NO" sz="1800">
                <a:latin typeface="+mj-lt"/>
              </a:rPr>
              <a:t>Pi </a:t>
            </a:r>
            <a:r>
              <a:rPr lang="nb-NO" sz="1800" err="1">
                <a:latin typeface="+mj-lt"/>
              </a:rPr>
              <a:t>Camera</a:t>
            </a:r>
            <a:r>
              <a:rPr lang="nb-NO" sz="1800">
                <a:latin typeface="+mj-lt"/>
              </a:rPr>
              <a:t> </a:t>
            </a:r>
            <a:r>
              <a:rPr lang="nb-NO" sz="1800" err="1">
                <a:latin typeface="+mj-lt"/>
              </a:rPr>
              <a:t>Module</a:t>
            </a:r>
            <a:r>
              <a:rPr lang="nb-NO" sz="1800">
                <a:latin typeface="+mj-lt"/>
              </a:rPr>
              <a:t> v3</a:t>
            </a:r>
            <a:endParaRPr lang="nb-NO" sz="1600">
              <a:latin typeface="+mj-lt"/>
            </a:endParaRPr>
          </a:p>
          <a:p>
            <a:r>
              <a:rPr lang="nb-NO" sz="1800">
                <a:latin typeface="+mj-lt"/>
              </a:rPr>
              <a:t>Pi </a:t>
            </a:r>
            <a:r>
              <a:rPr lang="nb-NO" sz="1800" err="1">
                <a:latin typeface="+mj-lt"/>
              </a:rPr>
              <a:t>Camera</a:t>
            </a:r>
            <a:r>
              <a:rPr lang="nb-NO" sz="1800">
                <a:latin typeface="+mj-lt"/>
              </a:rPr>
              <a:t> </a:t>
            </a:r>
            <a:r>
              <a:rPr lang="nb-NO" sz="1800" err="1">
                <a:latin typeface="+mj-lt"/>
              </a:rPr>
              <a:t>Module</a:t>
            </a:r>
            <a:r>
              <a:rPr lang="nb-NO" sz="1800">
                <a:latin typeface="+mj-lt"/>
              </a:rPr>
              <a:t> v2</a:t>
            </a:r>
          </a:p>
          <a:p>
            <a:r>
              <a:rPr lang="nb-NO" sz="1800" err="1">
                <a:latin typeface="+mj-lt"/>
              </a:rPr>
              <a:t>ArduCam</a:t>
            </a:r>
            <a:endParaRPr lang="nb-NO" sz="1800">
              <a:latin typeface="+mj-lt"/>
            </a:endParaRPr>
          </a:p>
          <a:p>
            <a:pPr marL="0" indent="0">
              <a:buFont typeface="Arial" panose="020B0604020202020204" pitchFamily="34" charset="0"/>
              <a:buNone/>
            </a:pPr>
            <a:endParaRPr lang="nb-NO">
              <a:latin typeface="+mj-lt"/>
            </a:endParaRPr>
          </a:p>
          <a:p>
            <a:endParaRPr lang="nb-NO">
              <a:latin typeface="+mj-lt"/>
            </a:endParaRPr>
          </a:p>
        </p:txBody>
      </p:sp>
      <p:pic>
        <p:nvPicPr>
          <p:cNvPr id="27" name="Bilde 26" descr="Et bilde som inneholder tekst&#10;&#10;Automatisk generert beskrivelse">
            <a:extLst>
              <a:ext uri="{FF2B5EF4-FFF2-40B4-BE49-F238E27FC236}">
                <a16:creationId xmlns:a16="http://schemas.microsoft.com/office/drawing/2014/main" id="{CFB47A00-DE71-1A2D-A05B-0064C9F21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358605">
            <a:off x="8350397" y="3736106"/>
            <a:ext cx="2970158" cy="2970158"/>
          </a:xfrm>
          <a:prstGeom prst="rect">
            <a:avLst/>
          </a:prstGeom>
        </p:spPr>
      </p:pic>
    </p:spTree>
    <p:extLst>
      <p:ext uri="{BB962C8B-B14F-4D97-AF65-F5344CB8AC3E}">
        <p14:creationId xmlns:p14="http://schemas.microsoft.com/office/powerpoint/2010/main" val="269198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D606-A784-AD5F-347A-0357A4C25976}"/>
              </a:ext>
            </a:extLst>
          </p:cNvPr>
          <p:cNvSpPr>
            <a:spLocks noGrp="1"/>
          </p:cNvSpPr>
          <p:nvPr>
            <p:ph type="title"/>
          </p:nvPr>
        </p:nvSpPr>
        <p:spPr>
          <a:xfrm>
            <a:off x="1050878" y="609601"/>
            <a:ext cx="10791933" cy="1216024"/>
          </a:xfrm>
        </p:spPr>
        <p:txBody>
          <a:bodyPr/>
          <a:lstStyle/>
          <a:p>
            <a:r>
              <a:rPr lang="en-US" err="1">
                <a:ea typeface="+mj-lt"/>
                <a:cs typeface="+mj-lt"/>
              </a:rPr>
              <a:t>Forslag</a:t>
            </a:r>
            <a:r>
              <a:rPr lang="en-US">
                <a:ea typeface="+mj-lt"/>
                <a:cs typeface="+mj-lt"/>
              </a:rPr>
              <a:t> for </a:t>
            </a:r>
            <a:r>
              <a:rPr lang="en-US" err="1">
                <a:ea typeface="+mj-lt"/>
                <a:cs typeface="+mj-lt"/>
              </a:rPr>
              <a:t>bildeprosessering</a:t>
            </a:r>
            <a:endParaRPr lang="en-GB"/>
          </a:p>
        </p:txBody>
      </p:sp>
      <p:pic>
        <p:nvPicPr>
          <p:cNvPr id="4" name="Picture 4">
            <a:extLst>
              <a:ext uri="{FF2B5EF4-FFF2-40B4-BE49-F238E27FC236}">
                <a16:creationId xmlns:a16="http://schemas.microsoft.com/office/drawing/2014/main" id="{541DF679-FFD0-C0F0-44E2-7AA66C148556}"/>
              </a:ext>
            </a:extLst>
          </p:cNvPr>
          <p:cNvPicPr>
            <a:picLocks noGrp="1" noChangeAspect="1"/>
          </p:cNvPicPr>
          <p:nvPr>
            <p:ph idx="1"/>
          </p:nvPr>
        </p:nvPicPr>
        <p:blipFill>
          <a:blip r:embed="rId2"/>
          <a:stretch>
            <a:fillRect/>
          </a:stretch>
        </p:blipFill>
        <p:spPr>
          <a:xfrm>
            <a:off x="3361613" y="1976544"/>
            <a:ext cx="5468773" cy="4428753"/>
          </a:xfrm>
        </p:spPr>
      </p:pic>
    </p:spTree>
    <p:extLst>
      <p:ext uri="{BB962C8B-B14F-4D97-AF65-F5344CB8AC3E}">
        <p14:creationId xmlns:p14="http://schemas.microsoft.com/office/powerpoint/2010/main" val="83536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5631A0A-FC17-1DDE-88D0-ED5E5C1E218A}"/>
              </a:ext>
            </a:extLst>
          </p:cNvPr>
          <p:cNvSpPr>
            <a:spLocks noGrp="1"/>
          </p:cNvSpPr>
          <p:nvPr>
            <p:ph type="title"/>
          </p:nvPr>
        </p:nvSpPr>
        <p:spPr/>
        <p:txBody>
          <a:bodyPr/>
          <a:lstStyle/>
          <a:p>
            <a:r>
              <a:rPr lang="nb-NO" err="1">
                <a:ea typeface="Batang"/>
              </a:rPr>
              <a:t>OPerativsystem</a:t>
            </a:r>
            <a:r>
              <a:rPr lang="nb-NO">
                <a:ea typeface="Batang"/>
              </a:rPr>
              <a:t> og plattform</a:t>
            </a:r>
            <a:endParaRPr lang="nb-NO"/>
          </a:p>
        </p:txBody>
      </p:sp>
      <p:sp>
        <p:nvSpPr>
          <p:cNvPr id="3" name="Plassholder for innhold 2">
            <a:extLst>
              <a:ext uri="{FF2B5EF4-FFF2-40B4-BE49-F238E27FC236}">
                <a16:creationId xmlns:a16="http://schemas.microsoft.com/office/drawing/2014/main" id="{B741B02A-AF70-8AFD-4FF0-3B4E6057760A}"/>
              </a:ext>
            </a:extLst>
          </p:cNvPr>
          <p:cNvSpPr>
            <a:spLocks noGrp="1"/>
          </p:cNvSpPr>
          <p:nvPr>
            <p:ph idx="1"/>
          </p:nvPr>
        </p:nvSpPr>
        <p:spPr/>
        <p:txBody>
          <a:bodyPr vert="horz" lIns="91440" tIns="45720" rIns="91440" bIns="45720" rtlCol="0" anchor="t">
            <a:normAutofit/>
          </a:bodyPr>
          <a:lstStyle/>
          <a:p>
            <a:endParaRPr lang="nb-NO">
              <a:ea typeface="Batang"/>
            </a:endParaRPr>
          </a:p>
          <a:p>
            <a:endParaRPr lang="nb-NO"/>
          </a:p>
        </p:txBody>
      </p:sp>
      <p:pic>
        <p:nvPicPr>
          <p:cNvPr id="7" name="Bilde 7" descr="Et bilde som inneholder tekst&#10;&#10;Automatisk generert beskrivelse">
            <a:extLst>
              <a:ext uri="{FF2B5EF4-FFF2-40B4-BE49-F238E27FC236}">
                <a16:creationId xmlns:a16="http://schemas.microsoft.com/office/drawing/2014/main" id="{1A14E8F7-AEE1-DAA9-7E50-C504254A10E3}"/>
              </a:ext>
            </a:extLst>
          </p:cNvPr>
          <p:cNvPicPr>
            <a:picLocks noChangeAspect="1"/>
          </p:cNvPicPr>
          <p:nvPr/>
        </p:nvPicPr>
        <p:blipFill>
          <a:blip r:embed="rId3"/>
          <a:stretch>
            <a:fillRect/>
          </a:stretch>
        </p:blipFill>
        <p:spPr>
          <a:xfrm>
            <a:off x="1461655" y="2896268"/>
            <a:ext cx="9266381" cy="2340082"/>
          </a:xfrm>
          <a:prstGeom prst="rect">
            <a:avLst/>
          </a:prstGeom>
        </p:spPr>
      </p:pic>
    </p:spTree>
    <p:extLst>
      <p:ext uri="{BB962C8B-B14F-4D97-AF65-F5344CB8AC3E}">
        <p14:creationId xmlns:p14="http://schemas.microsoft.com/office/powerpoint/2010/main" val="998611053"/>
      </p:ext>
    </p:extLst>
  </p:cSld>
  <p:clrMapOvr>
    <a:masterClrMapping/>
  </p:clrMapOvr>
</p:sld>
</file>

<file path=ppt/theme/theme1.xml><?xml version="1.0" encoding="utf-8"?>
<a:theme xmlns:a="http://schemas.openxmlformats.org/drawingml/2006/main" name="ArchiveVTI">
  <a:themeElements>
    <a:clrScheme name="Egendefinert 2">
      <a:dk1>
        <a:srgbClr val="062D46"/>
      </a:dk1>
      <a:lt1>
        <a:srgbClr val="D6EDF3"/>
      </a:lt1>
      <a:dk2>
        <a:srgbClr val="44546A"/>
      </a:dk2>
      <a:lt2>
        <a:srgbClr val="D6EDF3"/>
      </a:lt2>
      <a:accent1>
        <a:srgbClr val="2B6C7E"/>
      </a:accent1>
      <a:accent2>
        <a:srgbClr val="ED7D31"/>
      </a:accent2>
      <a:accent3>
        <a:srgbClr val="D6EDF3"/>
      </a:accent3>
      <a:accent4>
        <a:srgbClr val="FFC000"/>
      </a:accent4>
      <a:accent5>
        <a:srgbClr val="5B9BD5"/>
      </a:accent5>
      <a:accent6>
        <a:srgbClr val="70AD47"/>
      </a:accent6>
      <a:hlink>
        <a:srgbClr val="0563C1"/>
      </a:hlink>
      <a:folHlink>
        <a:srgbClr val="954F72"/>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D201CEE7E042D43989EAD192E439233" ma:contentTypeVersion="10" ma:contentTypeDescription="Opprett et nytt dokument." ma:contentTypeScope="" ma:versionID="9c3ed173c1e2c1aef3c217fb9e662846">
  <xsd:schema xmlns:xsd="http://www.w3.org/2001/XMLSchema" xmlns:xs="http://www.w3.org/2001/XMLSchema" xmlns:p="http://schemas.microsoft.com/office/2006/metadata/properties" xmlns:ns2="6cec2e1a-fc04-44fd-a7f2-4bce7df366d5" xmlns:ns3="bb5a20a0-ab5f-4269-a78b-8b83dfa90ffa" targetNamespace="http://schemas.microsoft.com/office/2006/metadata/properties" ma:root="true" ma:fieldsID="0b863f5030644b95cfdccf15ad950e48" ns2:_="" ns3:_="">
    <xsd:import namespace="6cec2e1a-fc04-44fd-a7f2-4bce7df366d5"/>
    <xsd:import namespace="bb5a20a0-ab5f-4269-a78b-8b83dfa90ff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ec2e1a-fc04-44fd-a7f2-4bce7df36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emerkelapper" ma:readOnly="false" ma:fieldId="{5cf76f15-5ced-4ddc-b409-7134ff3c332f}" ma:taxonomyMulti="true" ma:sspId="7d912fff-f0be-4533-ba2b-d4ff65658f5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5a20a0-ab5f-4269-a78b-8b83dfa90ff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72ee368-48db-4fce-8fd2-f8afdca69f2b}" ma:internalName="TaxCatchAll" ma:showField="CatchAllData" ma:web="bb5a20a0-ab5f-4269-a78b-8b83dfa90f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cec2e1a-fc04-44fd-a7f2-4bce7df366d5">
      <Terms xmlns="http://schemas.microsoft.com/office/infopath/2007/PartnerControls"/>
    </lcf76f155ced4ddcb4097134ff3c332f>
    <TaxCatchAll xmlns="bb5a20a0-ab5f-4269-a78b-8b83dfa90ff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2B1605-4163-4D62-8EC5-39C40EAC5FA9}"/>
</file>

<file path=customXml/itemProps2.xml><?xml version="1.0" encoding="utf-8"?>
<ds:datastoreItem xmlns:ds="http://schemas.openxmlformats.org/officeDocument/2006/customXml" ds:itemID="{A144FE87-7DF7-43C5-A66D-42E0152E7A8C}">
  <ds:schemaRefs>
    <ds:schemaRef ds:uri="http://schemas.microsoft.com/office/2006/metadata/properties"/>
    <ds:schemaRef ds:uri="http://www.w3.org/2000/xmlns/"/>
    <ds:schemaRef ds:uri="6cec2e1a-fc04-44fd-a7f2-4bce7df366d5"/>
    <ds:schemaRef ds:uri="http://schemas.microsoft.com/office/infopath/2007/PartnerControls"/>
    <ds:schemaRef ds:uri="bb5a20a0-ab5f-4269-a78b-8b83dfa90ffa"/>
    <ds:schemaRef ds:uri="http://www.w3.org/2001/XMLSchema-instance"/>
  </ds:schemaRefs>
</ds:datastoreItem>
</file>

<file path=customXml/itemProps3.xml><?xml version="1.0" encoding="utf-8"?>
<ds:datastoreItem xmlns:ds="http://schemas.openxmlformats.org/officeDocument/2006/customXml" ds:itemID="{7F41C91B-999C-43C0-B6C4-F2842BDAB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11</Notes>
  <HiddenSlides>0</HiddenSlides>
  <ScaleCrop>false</ScaleCrop>
  <HeadingPairs>
    <vt:vector size="4" baseType="variant">
      <vt:variant>
        <vt:lpstr>Tema</vt:lpstr>
      </vt:variant>
      <vt:variant>
        <vt:i4>1</vt:i4>
      </vt:variant>
      <vt:variant>
        <vt:lpstr>Lysbildetitler</vt:lpstr>
      </vt:variant>
      <vt:variant>
        <vt:i4>21</vt:i4>
      </vt:variant>
    </vt:vector>
  </HeadingPairs>
  <TitlesOfParts>
    <vt:vector size="22" baseType="lpstr">
      <vt:lpstr>ArchiveVTI</vt:lpstr>
      <vt:lpstr>PowerPoint-presentasjon</vt:lpstr>
      <vt:lpstr>Agenda</vt:lpstr>
      <vt:lpstr>Statusoppdatering</vt:lpstr>
      <vt:lpstr>Arkitektur</vt:lpstr>
      <vt:lpstr>ARKITEKTUR</vt:lpstr>
      <vt:lpstr>Hardware</vt:lpstr>
      <vt:lpstr>PowerPoint-presentasjon</vt:lpstr>
      <vt:lpstr>Forslag for bildeprosessering</vt:lpstr>
      <vt:lpstr>OPerativsystem og plattform</vt:lpstr>
      <vt:lpstr>Linux</vt:lpstr>
      <vt:lpstr>Docker</vt:lpstr>
      <vt:lpstr>Ros2</vt:lpstr>
      <vt:lpstr>ROS 2 Software Stack og DDS Middleware</vt:lpstr>
      <vt:lpstr>Fast DDS og alternativer</vt:lpstr>
      <vt:lpstr>Computer vision</vt:lpstr>
      <vt:lpstr>objekt gjenkjenning</vt:lpstr>
      <vt:lpstr>OpenCV</vt:lpstr>
      <vt:lpstr>Blob detection</vt:lpstr>
      <vt:lpstr>Risikoanalyse- Endringer</vt:lpstr>
      <vt:lpstr>Veien videre</vt:lpstr>
      <vt:lpstr>Takk for 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Abdul Majeed Alizai</dc:creator>
  <cp:lastModifiedBy>Abdul Majeed Alizai</cp:lastModifiedBy>
  <cp:revision>2</cp:revision>
  <dcterms:created xsi:type="dcterms:W3CDTF">2023-02-05T17:25:51Z</dcterms:created>
  <dcterms:modified xsi:type="dcterms:W3CDTF">2023-03-24T07:20:16Z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0x010100DD201CEE7E042D43989EAD192E439233</vt:lpwstr>
  </property>
  <property fmtid="{D5CDD505-2E9C-101B-9397-08002B2CF9AE}" pid="3" name="MediaServiceImageTags">
    <vt:lpwstr/>
  </property>
</Properties>
</file>